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8" r:id="rId2"/>
  </p:sldIdLst>
  <p:sldSz cx="15087600" cy="213963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739" userDrawn="1">
          <p15:clr>
            <a:srgbClr val="A4A3A4"/>
          </p15:clr>
        </p15:guide>
        <p15:guide id="2" pos="475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0B32"/>
    <a:srgbClr val="DE1C4E"/>
    <a:srgbClr val="70D1CE"/>
    <a:srgbClr val="47CFFF"/>
    <a:srgbClr val="EBE9E9"/>
    <a:srgbClr val="CECACB"/>
    <a:srgbClr val="831424"/>
    <a:srgbClr val="B72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016" autoAdjust="0"/>
    <p:restoredTop sz="94660"/>
  </p:normalViewPr>
  <p:slideViewPr>
    <p:cSldViewPr snapToGrid="0">
      <p:cViewPr>
        <p:scale>
          <a:sx n="50" d="100"/>
          <a:sy n="50" d="100"/>
        </p:scale>
        <p:origin x="557" y="29"/>
      </p:cViewPr>
      <p:guideLst>
        <p:guide orient="horz" pos="6739"/>
        <p:guide pos="475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FF7E52-7F9A-4F41-BF5E-26A974A2B227}" type="datetimeFigureOut">
              <a:rPr lang="en-US" smtClean="0"/>
              <a:t>3/7/2026</a:t>
            </a:fld>
            <a:endParaRPr lang="en-US"/>
          </a:p>
        </p:txBody>
      </p:sp>
      <p:sp>
        <p:nvSpPr>
          <p:cNvPr id="4" name="Slide Image Placeholder 3"/>
          <p:cNvSpPr>
            <a:spLocks noGrp="1" noRot="1" noChangeAspect="1"/>
          </p:cNvSpPr>
          <p:nvPr>
            <p:ph type="sldImg" idx="2"/>
          </p:nvPr>
        </p:nvSpPr>
        <p:spPr>
          <a:xfrm>
            <a:off x="2341563" y="1143000"/>
            <a:ext cx="21748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0C023D-F6B4-411F-A680-44189EB7DA0A}" type="slidenum">
              <a:rPr lang="en-US" smtClean="0"/>
              <a:t>‹#›</a:t>
            </a:fld>
            <a:endParaRPr lang="en-US"/>
          </a:p>
        </p:txBody>
      </p:sp>
    </p:spTree>
    <p:extLst>
      <p:ext uri="{BB962C8B-B14F-4D97-AF65-F5344CB8AC3E}">
        <p14:creationId xmlns:p14="http://schemas.microsoft.com/office/powerpoint/2010/main" val="3528154251"/>
      </p:ext>
    </p:extLst>
  </p:cSld>
  <p:clrMap bg1="lt1" tx1="dk1" bg2="lt2" tx2="dk2" accent1="accent1" accent2="accent2" accent3="accent3" accent4="accent4" accent5="accent5" accent6="accent6" hlink="hlink" folHlink="folHlink"/>
  <p:notesStyle>
    <a:lvl1pPr marL="0" algn="l" defTabSz="452045" rtl="0" eaLnBrk="1" latinLnBrk="0" hangingPunct="1">
      <a:defRPr sz="593" kern="1200">
        <a:solidFill>
          <a:schemeClr val="tx1"/>
        </a:solidFill>
        <a:latin typeface="+mn-lt"/>
        <a:ea typeface="+mn-ea"/>
        <a:cs typeface="+mn-cs"/>
      </a:defRPr>
    </a:lvl1pPr>
    <a:lvl2pPr marL="226023" algn="l" defTabSz="452045" rtl="0" eaLnBrk="1" latinLnBrk="0" hangingPunct="1">
      <a:defRPr sz="593" kern="1200">
        <a:solidFill>
          <a:schemeClr val="tx1"/>
        </a:solidFill>
        <a:latin typeface="+mn-lt"/>
        <a:ea typeface="+mn-ea"/>
        <a:cs typeface="+mn-cs"/>
      </a:defRPr>
    </a:lvl2pPr>
    <a:lvl3pPr marL="452045" algn="l" defTabSz="452045" rtl="0" eaLnBrk="1" latinLnBrk="0" hangingPunct="1">
      <a:defRPr sz="593" kern="1200">
        <a:solidFill>
          <a:schemeClr val="tx1"/>
        </a:solidFill>
        <a:latin typeface="+mn-lt"/>
        <a:ea typeface="+mn-ea"/>
        <a:cs typeface="+mn-cs"/>
      </a:defRPr>
    </a:lvl3pPr>
    <a:lvl4pPr marL="678068" algn="l" defTabSz="452045" rtl="0" eaLnBrk="1" latinLnBrk="0" hangingPunct="1">
      <a:defRPr sz="593" kern="1200">
        <a:solidFill>
          <a:schemeClr val="tx1"/>
        </a:solidFill>
        <a:latin typeface="+mn-lt"/>
        <a:ea typeface="+mn-ea"/>
        <a:cs typeface="+mn-cs"/>
      </a:defRPr>
    </a:lvl4pPr>
    <a:lvl5pPr marL="904090" algn="l" defTabSz="452045" rtl="0" eaLnBrk="1" latinLnBrk="0" hangingPunct="1">
      <a:defRPr sz="593" kern="1200">
        <a:solidFill>
          <a:schemeClr val="tx1"/>
        </a:solidFill>
        <a:latin typeface="+mn-lt"/>
        <a:ea typeface="+mn-ea"/>
        <a:cs typeface="+mn-cs"/>
      </a:defRPr>
    </a:lvl5pPr>
    <a:lvl6pPr marL="1130112" algn="l" defTabSz="452045" rtl="0" eaLnBrk="1" latinLnBrk="0" hangingPunct="1">
      <a:defRPr sz="593" kern="1200">
        <a:solidFill>
          <a:schemeClr val="tx1"/>
        </a:solidFill>
        <a:latin typeface="+mn-lt"/>
        <a:ea typeface="+mn-ea"/>
        <a:cs typeface="+mn-cs"/>
      </a:defRPr>
    </a:lvl6pPr>
    <a:lvl7pPr marL="1356135" algn="l" defTabSz="452045" rtl="0" eaLnBrk="1" latinLnBrk="0" hangingPunct="1">
      <a:defRPr sz="593" kern="1200">
        <a:solidFill>
          <a:schemeClr val="tx1"/>
        </a:solidFill>
        <a:latin typeface="+mn-lt"/>
        <a:ea typeface="+mn-ea"/>
        <a:cs typeface="+mn-cs"/>
      </a:defRPr>
    </a:lvl7pPr>
    <a:lvl8pPr marL="1582158" algn="l" defTabSz="452045" rtl="0" eaLnBrk="1" latinLnBrk="0" hangingPunct="1">
      <a:defRPr sz="593" kern="1200">
        <a:solidFill>
          <a:schemeClr val="tx1"/>
        </a:solidFill>
        <a:latin typeface="+mn-lt"/>
        <a:ea typeface="+mn-ea"/>
        <a:cs typeface="+mn-cs"/>
      </a:defRPr>
    </a:lvl8pPr>
    <a:lvl9pPr marL="1808180" algn="l" defTabSz="452045" rtl="0" eaLnBrk="1" latinLnBrk="0" hangingPunct="1">
      <a:defRPr sz="593"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31570" y="3501669"/>
            <a:ext cx="12824460" cy="7449091"/>
          </a:xfrm>
        </p:spPr>
        <p:txBody>
          <a:bodyPr anchor="b"/>
          <a:lstStyle>
            <a:lvl1pPr algn="ctr">
              <a:defRPr sz="9900"/>
            </a:lvl1pPr>
          </a:lstStyle>
          <a:p>
            <a:r>
              <a:rPr lang="en-US"/>
              <a:t>Click to edit Master title style</a:t>
            </a:r>
            <a:endParaRPr lang="en-US" dirty="0"/>
          </a:p>
        </p:txBody>
      </p:sp>
      <p:sp>
        <p:nvSpPr>
          <p:cNvPr id="3" name="Subtitle 2"/>
          <p:cNvSpPr>
            <a:spLocks noGrp="1"/>
          </p:cNvSpPr>
          <p:nvPr>
            <p:ph type="subTitle" idx="1"/>
          </p:nvPr>
        </p:nvSpPr>
        <p:spPr>
          <a:xfrm>
            <a:off x="1885950" y="11238025"/>
            <a:ext cx="11315700" cy="5165824"/>
          </a:xfrm>
        </p:spPr>
        <p:txBody>
          <a:bodyPr/>
          <a:lstStyle>
            <a:lvl1pPr marL="0" indent="0" algn="ctr">
              <a:buNone/>
              <a:defRPr sz="3960"/>
            </a:lvl1pPr>
            <a:lvl2pPr marL="754380" indent="0" algn="ctr">
              <a:buNone/>
              <a:defRPr sz="3300"/>
            </a:lvl2pPr>
            <a:lvl3pPr marL="1508760" indent="0" algn="ctr">
              <a:buNone/>
              <a:defRPr sz="2970"/>
            </a:lvl3pPr>
            <a:lvl4pPr marL="2263140" indent="0" algn="ctr">
              <a:buNone/>
              <a:defRPr sz="2640"/>
            </a:lvl4pPr>
            <a:lvl5pPr marL="3017520" indent="0" algn="ctr">
              <a:buNone/>
              <a:defRPr sz="2640"/>
            </a:lvl5pPr>
            <a:lvl6pPr marL="3771900" indent="0" algn="ctr">
              <a:buNone/>
              <a:defRPr sz="2640"/>
            </a:lvl6pPr>
            <a:lvl7pPr marL="4526280" indent="0" algn="ctr">
              <a:buNone/>
              <a:defRPr sz="2640"/>
            </a:lvl7pPr>
            <a:lvl8pPr marL="5280660" indent="0" algn="ctr">
              <a:buNone/>
              <a:defRPr sz="2640"/>
            </a:lvl8pPr>
            <a:lvl9pPr marL="6035040" indent="0" algn="ctr">
              <a:buNone/>
              <a:defRPr sz="26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AEA2C9E-B850-4EB7-B24A-01A56A97083D}" type="datetimeFigureOut">
              <a:rPr lang="en-US" smtClean="0"/>
              <a:t>3/7/2026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3197616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EA2C9E-B850-4EB7-B24A-01A56A97083D}" type="datetimeFigureOut">
              <a:rPr lang="en-US" smtClean="0"/>
              <a:t>3/7/2026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4124006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797064" y="1139156"/>
            <a:ext cx="3253264" cy="1813239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37273" y="1139156"/>
            <a:ext cx="9571196" cy="181323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EA2C9E-B850-4EB7-B24A-01A56A97083D}" type="datetimeFigureOut">
              <a:rPr lang="en-US" smtClean="0"/>
              <a:t>3/7/2026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393185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EA2C9E-B850-4EB7-B24A-01A56A97083D}" type="datetimeFigureOut">
              <a:rPr lang="en-US" smtClean="0"/>
              <a:t>3/7/2026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342443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9415" y="5334229"/>
            <a:ext cx="13013055" cy="8900275"/>
          </a:xfrm>
        </p:spPr>
        <p:txBody>
          <a:bodyPr anchor="b"/>
          <a:lstStyle>
            <a:lvl1pPr>
              <a:defRPr sz="9900"/>
            </a:lvl1pPr>
          </a:lstStyle>
          <a:p>
            <a:r>
              <a:rPr lang="en-US"/>
              <a:t>Click to edit Master title style</a:t>
            </a:r>
            <a:endParaRPr lang="en-US" dirty="0"/>
          </a:p>
        </p:txBody>
      </p:sp>
      <p:sp>
        <p:nvSpPr>
          <p:cNvPr id="3" name="Text Placeholder 2"/>
          <p:cNvSpPr>
            <a:spLocks noGrp="1"/>
          </p:cNvSpPr>
          <p:nvPr>
            <p:ph type="body" idx="1"/>
          </p:nvPr>
        </p:nvSpPr>
        <p:spPr>
          <a:xfrm>
            <a:off x="1029415" y="14318704"/>
            <a:ext cx="13013055" cy="4680445"/>
          </a:xfrm>
        </p:spPr>
        <p:txBody>
          <a:bodyPr/>
          <a:lstStyle>
            <a:lvl1pPr marL="0" indent="0">
              <a:buNone/>
              <a:defRPr sz="3960">
                <a:solidFill>
                  <a:schemeClr val="tx1"/>
                </a:solidFill>
              </a:defRPr>
            </a:lvl1pPr>
            <a:lvl2pPr marL="754380" indent="0">
              <a:buNone/>
              <a:defRPr sz="3300">
                <a:solidFill>
                  <a:schemeClr val="tx1">
                    <a:tint val="75000"/>
                  </a:schemeClr>
                </a:solidFill>
              </a:defRPr>
            </a:lvl2pPr>
            <a:lvl3pPr marL="1508760" indent="0">
              <a:buNone/>
              <a:defRPr sz="2970">
                <a:solidFill>
                  <a:schemeClr val="tx1">
                    <a:tint val="75000"/>
                  </a:schemeClr>
                </a:solidFill>
              </a:defRPr>
            </a:lvl3pPr>
            <a:lvl4pPr marL="2263140" indent="0">
              <a:buNone/>
              <a:defRPr sz="2640">
                <a:solidFill>
                  <a:schemeClr val="tx1">
                    <a:tint val="75000"/>
                  </a:schemeClr>
                </a:solidFill>
              </a:defRPr>
            </a:lvl4pPr>
            <a:lvl5pPr marL="3017520" indent="0">
              <a:buNone/>
              <a:defRPr sz="2640">
                <a:solidFill>
                  <a:schemeClr val="tx1">
                    <a:tint val="75000"/>
                  </a:schemeClr>
                </a:solidFill>
              </a:defRPr>
            </a:lvl5pPr>
            <a:lvl6pPr marL="3771900" indent="0">
              <a:buNone/>
              <a:defRPr sz="2640">
                <a:solidFill>
                  <a:schemeClr val="tx1">
                    <a:tint val="75000"/>
                  </a:schemeClr>
                </a:solidFill>
              </a:defRPr>
            </a:lvl6pPr>
            <a:lvl7pPr marL="4526280" indent="0">
              <a:buNone/>
              <a:defRPr sz="2640">
                <a:solidFill>
                  <a:schemeClr val="tx1">
                    <a:tint val="75000"/>
                  </a:schemeClr>
                </a:solidFill>
              </a:defRPr>
            </a:lvl7pPr>
            <a:lvl8pPr marL="5280660" indent="0">
              <a:buNone/>
              <a:defRPr sz="2640">
                <a:solidFill>
                  <a:schemeClr val="tx1">
                    <a:tint val="75000"/>
                  </a:schemeClr>
                </a:solidFill>
              </a:defRPr>
            </a:lvl8pPr>
            <a:lvl9pPr marL="6035040" indent="0">
              <a:buNone/>
              <a:defRPr sz="26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EA2C9E-B850-4EB7-B24A-01A56A97083D}" type="datetimeFigureOut">
              <a:rPr lang="en-US" smtClean="0"/>
              <a:t>3/7/2026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4137196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37273" y="5695781"/>
            <a:ext cx="6412230" cy="13575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638098" y="5695781"/>
            <a:ext cx="6412230" cy="13575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AEA2C9E-B850-4EB7-B24A-01A56A97083D}" type="datetimeFigureOut">
              <a:rPr lang="en-US" smtClean="0"/>
              <a:t>3/7/2026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944616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39238" y="1139161"/>
            <a:ext cx="13013055" cy="4135634"/>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39239" y="5245073"/>
            <a:ext cx="6382761" cy="2570529"/>
          </a:xfrm>
        </p:spPr>
        <p:txBody>
          <a:bodyPr anchor="b"/>
          <a:lstStyle>
            <a:lvl1pPr marL="0" indent="0">
              <a:buNone/>
              <a:defRPr sz="3960" b="1"/>
            </a:lvl1pPr>
            <a:lvl2pPr marL="754380" indent="0">
              <a:buNone/>
              <a:defRPr sz="3300" b="1"/>
            </a:lvl2pPr>
            <a:lvl3pPr marL="1508760" indent="0">
              <a:buNone/>
              <a:defRPr sz="2970" b="1"/>
            </a:lvl3pPr>
            <a:lvl4pPr marL="2263140" indent="0">
              <a:buNone/>
              <a:defRPr sz="2640" b="1"/>
            </a:lvl4pPr>
            <a:lvl5pPr marL="3017520" indent="0">
              <a:buNone/>
              <a:defRPr sz="2640" b="1"/>
            </a:lvl5pPr>
            <a:lvl6pPr marL="3771900" indent="0">
              <a:buNone/>
              <a:defRPr sz="2640" b="1"/>
            </a:lvl6pPr>
            <a:lvl7pPr marL="4526280" indent="0">
              <a:buNone/>
              <a:defRPr sz="2640" b="1"/>
            </a:lvl7pPr>
            <a:lvl8pPr marL="5280660" indent="0">
              <a:buNone/>
              <a:defRPr sz="2640" b="1"/>
            </a:lvl8pPr>
            <a:lvl9pPr marL="6035040" indent="0">
              <a:buNone/>
              <a:defRPr sz="2640" b="1"/>
            </a:lvl9pPr>
          </a:lstStyle>
          <a:p>
            <a:pPr lvl="0"/>
            <a:r>
              <a:rPr lang="en-US"/>
              <a:t>Click to edit Master text styles</a:t>
            </a:r>
          </a:p>
        </p:txBody>
      </p:sp>
      <p:sp>
        <p:nvSpPr>
          <p:cNvPr id="4" name="Content Placeholder 3"/>
          <p:cNvSpPr>
            <a:spLocks noGrp="1"/>
          </p:cNvSpPr>
          <p:nvPr>
            <p:ph sz="half" idx="2"/>
          </p:nvPr>
        </p:nvSpPr>
        <p:spPr>
          <a:xfrm>
            <a:off x="1039239" y="7815602"/>
            <a:ext cx="6382761" cy="114955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638098" y="5245073"/>
            <a:ext cx="6414195" cy="2570529"/>
          </a:xfrm>
        </p:spPr>
        <p:txBody>
          <a:bodyPr anchor="b"/>
          <a:lstStyle>
            <a:lvl1pPr marL="0" indent="0">
              <a:buNone/>
              <a:defRPr sz="3960" b="1"/>
            </a:lvl1pPr>
            <a:lvl2pPr marL="754380" indent="0">
              <a:buNone/>
              <a:defRPr sz="3300" b="1"/>
            </a:lvl2pPr>
            <a:lvl3pPr marL="1508760" indent="0">
              <a:buNone/>
              <a:defRPr sz="2970" b="1"/>
            </a:lvl3pPr>
            <a:lvl4pPr marL="2263140" indent="0">
              <a:buNone/>
              <a:defRPr sz="2640" b="1"/>
            </a:lvl4pPr>
            <a:lvl5pPr marL="3017520" indent="0">
              <a:buNone/>
              <a:defRPr sz="2640" b="1"/>
            </a:lvl5pPr>
            <a:lvl6pPr marL="3771900" indent="0">
              <a:buNone/>
              <a:defRPr sz="2640" b="1"/>
            </a:lvl6pPr>
            <a:lvl7pPr marL="4526280" indent="0">
              <a:buNone/>
              <a:defRPr sz="2640" b="1"/>
            </a:lvl7pPr>
            <a:lvl8pPr marL="5280660" indent="0">
              <a:buNone/>
              <a:defRPr sz="2640" b="1"/>
            </a:lvl8pPr>
            <a:lvl9pPr marL="6035040" indent="0">
              <a:buNone/>
              <a:defRPr sz="2640" b="1"/>
            </a:lvl9pPr>
          </a:lstStyle>
          <a:p>
            <a:pPr lvl="0"/>
            <a:r>
              <a:rPr lang="en-US"/>
              <a:t>Click to edit Master text styles</a:t>
            </a:r>
          </a:p>
        </p:txBody>
      </p:sp>
      <p:sp>
        <p:nvSpPr>
          <p:cNvPr id="6" name="Content Placeholder 5"/>
          <p:cNvSpPr>
            <a:spLocks noGrp="1"/>
          </p:cNvSpPr>
          <p:nvPr>
            <p:ph sz="quarter" idx="4"/>
          </p:nvPr>
        </p:nvSpPr>
        <p:spPr>
          <a:xfrm>
            <a:off x="7638098" y="7815602"/>
            <a:ext cx="6414195" cy="114955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AEA2C9E-B850-4EB7-B24A-01A56A97083D}" type="datetimeFigureOut">
              <a:rPr lang="en-US" smtClean="0"/>
              <a:t>3/7/2026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528998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EA2C9E-B850-4EB7-B24A-01A56A97083D}" type="datetimeFigureOut">
              <a:rPr lang="en-US" smtClean="0"/>
              <a:t>3/7/2026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4169097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EA2C9E-B850-4EB7-B24A-01A56A97083D}" type="datetimeFigureOut">
              <a:rPr lang="en-US" smtClean="0"/>
              <a:t>3/7/2026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2487949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39238" y="1426422"/>
            <a:ext cx="4866144" cy="4992476"/>
          </a:xfrm>
        </p:spPr>
        <p:txBody>
          <a:bodyPr anchor="b"/>
          <a:lstStyle>
            <a:lvl1pPr>
              <a:defRPr sz="5280"/>
            </a:lvl1pPr>
          </a:lstStyle>
          <a:p>
            <a:r>
              <a:rPr lang="en-US"/>
              <a:t>Click to edit Master title style</a:t>
            </a:r>
            <a:endParaRPr lang="en-US" dirty="0"/>
          </a:p>
        </p:txBody>
      </p:sp>
      <p:sp>
        <p:nvSpPr>
          <p:cNvPr id="3" name="Content Placeholder 2"/>
          <p:cNvSpPr>
            <a:spLocks noGrp="1"/>
          </p:cNvSpPr>
          <p:nvPr>
            <p:ph idx="1"/>
          </p:nvPr>
        </p:nvSpPr>
        <p:spPr>
          <a:xfrm>
            <a:off x="6414195" y="3080679"/>
            <a:ext cx="7638098" cy="15205259"/>
          </a:xfrm>
        </p:spPr>
        <p:txBody>
          <a:bodyPr/>
          <a:lstStyle>
            <a:lvl1pPr>
              <a:defRPr sz="5280"/>
            </a:lvl1pPr>
            <a:lvl2pPr>
              <a:defRPr sz="4620"/>
            </a:lvl2pPr>
            <a:lvl3pPr>
              <a:defRPr sz="3960"/>
            </a:lvl3pPr>
            <a:lvl4pPr>
              <a:defRPr sz="3300"/>
            </a:lvl4pPr>
            <a:lvl5pPr>
              <a:defRPr sz="3300"/>
            </a:lvl5pPr>
            <a:lvl6pPr>
              <a:defRPr sz="3300"/>
            </a:lvl6pPr>
            <a:lvl7pPr>
              <a:defRPr sz="3300"/>
            </a:lvl7pPr>
            <a:lvl8pPr>
              <a:defRPr sz="3300"/>
            </a:lvl8pPr>
            <a:lvl9pPr>
              <a:defRPr sz="3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39238" y="6418897"/>
            <a:ext cx="4866144" cy="11891802"/>
          </a:xfrm>
        </p:spPr>
        <p:txBody>
          <a:bodyPr/>
          <a:lstStyle>
            <a:lvl1pPr marL="0" indent="0">
              <a:buNone/>
              <a:defRPr sz="2640"/>
            </a:lvl1pPr>
            <a:lvl2pPr marL="754380" indent="0">
              <a:buNone/>
              <a:defRPr sz="2310"/>
            </a:lvl2pPr>
            <a:lvl3pPr marL="1508760" indent="0">
              <a:buNone/>
              <a:defRPr sz="1980"/>
            </a:lvl3pPr>
            <a:lvl4pPr marL="2263140" indent="0">
              <a:buNone/>
              <a:defRPr sz="1650"/>
            </a:lvl4pPr>
            <a:lvl5pPr marL="3017520" indent="0">
              <a:buNone/>
              <a:defRPr sz="1650"/>
            </a:lvl5pPr>
            <a:lvl6pPr marL="3771900" indent="0">
              <a:buNone/>
              <a:defRPr sz="1650"/>
            </a:lvl6pPr>
            <a:lvl7pPr marL="4526280" indent="0">
              <a:buNone/>
              <a:defRPr sz="1650"/>
            </a:lvl7pPr>
            <a:lvl8pPr marL="5280660" indent="0">
              <a:buNone/>
              <a:defRPr sz="1650"/>
            </a:lvl8pPr>
            <a:lvl9pPr marL="6035040" indent="0">
              <a:buNone/>
              <a:defRPr sz="1650"/>
            </a:lvl9pPr>
          </a:lstStyle>
          <a:p>
            <a:pPr lvl="0"/>
            <a:r>
              <a:rPr lang="en-US"/>
              <a:t>Click to edit Master text styles</a:t>
            </a:r>
          </a:p>
        </p:txBody>
      </p:sp>
      <p:sp>
        <p:nvSpPr>
          <p:cNvPr id="5" name="Date Placeholder 4"/>
          <p:cNvSpPr>
            <a:spLocks noGrp="1"/>
          </p:cNvSpPr>
          <p:nvPr>
            <p:ph type="dt" sz="half" idx="10"/>
          </p:nvPr>
        </p:nvSpPr>
        <p:spPr/>
        <p:txBody>
          <a:bodyPr/>
          <a:lstStyle/>
          <a:p>
            <a:fld id="{FAEA2C9E-B850-4EB7-B24A-01A56A97083D}" type="datetimeFigureOut">
              <a:rPr lang="en-US" smtClean="0"/>
              <a:t>3/7/2026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4232060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39238" y="1426422"/>
            <a:ext cx="4866144" cy="4992476"/>
          </a:xfrm>
        </p:spPr>
        <p:txBody>
          <a:bodyPr anchor="b"/>
          <a:lstStyle>
            <a:lvl1pPr>
              <a:defRPr sz="5280"/>
            </a:lvl1pPr>
          </a:lstStyle>
          <a:p>
            <a:r>
              <a:rPr lang="en-US"/>
              <a:t>Click to edit Master title style</a:t>
            </a:r>
            <a:endParaRPr lang="en-US" dirty="0"/>
          </a:p>
        </p:txBody>
      </p:sp>
      <p:sp>
        <p:nvSpPr>
          <p:cNvPr id="3" name="Picture Placeholder 2"/>
          <p:cNvSpPr>
            <a:spLocks noGrp="1" noChangeAspect="1"/>
          </p:cNvSpPr>
          <p:nvPr>
            <p:ph type="pic" idx="1"/>
          </p:nvPr>
        </p:nvSpPr>
        <p:spPr>
          <a:xfrm>
            <a:off x="6414195" y="3080679"/>
            <a:ext cx="7638098" cy="15205259"/>
          </a:xfrm>
        </p:spPr>
        <p:txBody>
          <a:bodyPr anchor="t"/>
          <a:lstStyle>
            <a:lvl1pPr marL="0" indent="0">
              <a:buNone/>
              <a:defRPr sz="5280"/>
            </a:lvl1pPr>
            <a:lvl2pPr marL="754380" indent="0">
              <a:buNone/>
              <a:defRPr sz="4620"/>
            </a:lvl2pPr>
            <a:lvl3pPr marL="1508760" indent="0">
              <a:buNone/>
              <a:defRPr sz="3960"/>
            </a:lvl3pPr>
            <a:lvl4pPr marL="2263140" indent="0">
              <a:buNone/>
              <a:defRPr sz="3300"/>
            </a:lvl4pPr>
            <a:lvl5pPr marL="3017520" indent="0">
              <a:buNone/>
              <a:defRPr sz="3300"/>
            </a:lvl5pPr>
            <a:lvl6pPr marL="3771900" indent="0">
              <a:buNone/>
              <a:defRPr sz="3300"/>
            </a:lvl6pPr>
            <a:lvl7pPr marL="4526280" indent="0">
              <a:buNone/>
              <a:defRPr sz="3300"/>
            </a:lvl7pPr>
            <a:lvl8pPr marL="5280660" indent="0">
              <a:buNone/>
              <a:defRPr sz="3300"/>
            </a:lvl8pPr>
            <a:lvl9pPr marL="6035040" indent="0">
              <a:buNone/>
              <a:defRPr sz="3300"/>
            </a:lvl9pPr>
          </a:lstStyle>
          <a:p>
            <a:r>
              <a:rPr lang="en-US"/>
              <a:t>Click icon to add picture</a:t>
            </a:r>
            <a:endParaRPr lang="en-US" dirty="0"/>
          </a:p>
        </p:txBody>
      </p:sp>
      <p:sp>
        <p:nvSpPr>
          <p:cNvPr id="4" name="Text Placeholder 3"/>
          <p:cNvSpPr>
            <a:spLocks noGrp="1"/>
          </p:cNvSpPr>
          <p:nvPr>
            <p:ph type="body" sz="half" idx="2"/>
          </p:nvPr>
        </p:nvSpPr>
        <p:spPr>
          <a:xfrm>
            <a:off x="1039238" y="6418897"/>
            <a:ext cx="4866144" cy="11891802"/>
          </a:xfrm>
        </p:spPr>
        <p:txBody>
          <a:bodyPr/>
          <a:lstStyle>
            <a:lvl1pPr marL="0" indent="0">
              <a:buNone/>
              <a:defRPr sz="2640"/>
            </a:lvl1pPr>
            <a:lvl2pPr marL="754380" indent="0">
              <a:buNone/>
              <a:defRPr sz="2310"/>
            </a:lvl2pPr>
            <a:lvl3pPr marL="1508760" indent="0">
              <a:buNone/>
              <a:defRPr sz="1980"/>
            </a:lvl3pPr>
            <a:lvl4pPr marL="2263140" indent="0">
              <a:buNone/>
              <a:defRPr sz="1650"/>
            </a:lvl4pPr>
            <a:lvl5pPr marL="3017520" indent="0">
              <a:buNone/>
              <a:defRPr sz="1650"/>
            </a:lvl5pPr>
            <a:lvl6pPr marL="3771900" indent="0">
              <a:buNone/>
              <a:defRPr sz="1650"/>
            </a:lvl6pPr>
            <a:lvl7pPr marL="4526280" indent="0">
              <a:buNone/>
              <a:defRPr sz="1650"/>
            </a:lvl7pPr>
            <a:lvl8pPr marL="5280660" indent="0">
              <a:buNone/>
              <a:defRPr sz="1650"/>
            </a:lvl8pPr>
            <a:lvl9pPr marL="6035040" indent="0">
              <a:buNone/>
              <a:defRPr sz="1650"/>
            </a:lvl9pPr>
          </a:lstStyle>
          <a:p>
            <a:pPr lvl="0"/>
            <a:r>
              <a:rPr lang="en-US"/>
              <a:t>Click to edit Master text styles</a:t>
            </a:r>
          </a:p>
        </p:txBody>
      </p:sp>
      <p:sp>
        <p:nvSpPr>
          <p:cNvPr id="5" name="Date Placeholder 4"/>
          <p:cNvSpPr>
            <a:spLocks noGrp="1"/>
          </p:cNvSpPr>
          <p:nvPr>
            <p:ph type="dt" sz="half" idx="10"/>
          </p:nvPr>
        </p:nvSpPr>
        <p:spPr/>
        <p:txBody>
          <a:bodyPr/>
          <a:lstStyle/>
          <a:p>
            <a:fld id="{FAEA2C9E-B850-4EB7-B24A-01A56A97083D}" type="datetimeFigureOut">
              <a:rPr lang="en-US" smtClean="0"/>
              <a:t>3/7/2026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85836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7273" y="1139161"/>
            <a:ext cx="13013055" cy="41356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37273" y="5695781"/>
            <a:ext cx="13013055" cy="135757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7273" y="19831228"/>
            <a:ext cx="3394710" cy="1139156"/>
          </a:xfrm>
          <a:prstGeom prst="rect">
            <a:avLst/>
          </a:prstGeom>
        </p:spPr>
        <p:txBody>
          <a:bodyPr vert="horz" lIns="91440" tIns="45720" rIns="91440" bIns="45720" rtlCol="0" anchor="ctr"/>
          <a:lstStyle>
            <a:lvl1pPr algn="l">
              <a:defRPr sz="1980">
                <a:solidFill>
                  <a:schemeClr val="tx1">
                    <a:tint val="75000"/>
                  </a:schemeClr>
                </a:solidFill>
              </a:defRPr>
            </a:lvl1pPr>
          </a:lstStyle>
          <a:p>
            <a:fld id="{FAEA2C9E-B850-4EB7-B24A-01A56A97083D}" type="datetimeFigureOut">
              <a:rPr lang="en-US" smtClean="0"/>
              <a:t>3/7/2026</a:t>
            </a:fld>
            <a:endParaRPr lang="en-US"/>
          </a:p>
        </p:txBody>
      </p:sp>
      <p:sp>
        <p:nvSpPr>
          <p:cNvPr id="5" name="Footer Placeholder 4"/>
          <p:cNvSpPr>
            <a:spLocks noGrp="1"/>
          </p:cNvSpPr>
          <p:nvPr>
            <p:ph type="ftr" sz="quarter" idx="3"/>
          </p:nvPr>
        </p:nvSpPr>
        <p:spPr>
          <a:xfrm>
            <a:off x="4997768" y="19831228"/>
            <a:ext cx="5092065" cy="1139156"/>
          </a:xfrm>
          <a:prstGeom prst="rect">
            <a:avLst/>
          </a:prstGeom>
        </p:spPr>
        <p:txBody>
          <a:bodyPr vert="horz" lIns="91440" tIns="45720" rIns="91440" bIns="45720" rtlCol="0" anchor="ctr"/>
          <a:lstStyle>
            <a:lvl1pPr algn="ctr">
              <a:defRPr sz="19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655618" y="19831228"/>
            <a:ext cx="3394710" cy="1139156"/>
          </a:xfrm>
          <a:prstGeom prst="rect">
            <a:avLst/>
          </a:prstGeom>
        </p:spPr>
        <p:txBody>
          <a:bodyPr vert="horz" lIns="91440" tIns="45720" rIns="91440" bIns="45720" rtlCol="0" anchor="ctr"/>
          <a:lstStyle>
            <a:lvl1pPr algn="r">
              <a:defRPr sz="1980">
                <a:solidFill>
                  <a:schemeClr val="tx1">
                    <a:tint val="75000"/>
                  </a:schemeClr>
                </a:solidFill>
              </a:defRPr>
            </a:lvl1pPr>
          </a:lstStyle>
          <a:p>
            <a:fld id="{354DA919-DA42-4B13-93B3-B7C4EACF942B}" type="slidenum">
              <a:rPr lang="en-US" smtClean="0"/>
              <a:t>‹#›</a:t>
            </a:fld>
            <a:endParaRPr lang="en-US"/>
          </a:p>
        </p:txBody>
      </p:sp>
    </p:spTree>
    <p:extLst>
      <p:ext uri="{BB962C8B-B14F-4D97-AF65-F5344CB8AC3E}">
        <p14:creationId xmlns:p14="http://schemas.microsoft.com/office/powerpoint/2010/main" val="346009997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508760" rtl="0" eaLnBrk="1" latinLnBrk="0" hangingPunct="1">
        <a:lnSpc>
          <a:spcPct val="90000"/>
        </a:lnSpc>
        <a:spcBef>
          <a:spcPct val="0"/>
        </a:spcBef>
        <a:buNone/>
        <a:defRPr sz="7260" kern="1200">
          <a:solidFill>
            <a:schemeClr val="tx1"/>
          </a:solidFill>
          <a:latin typeface="+mj-lt"/>
          <a:ea typeface="+mj-ea"/>
          <a:cs typeface="+mj-cs"/>
        </a:defRPr>
      </a:lvl1pPr>
    </p:titleStyle>
    <p:bodyStyle>
      <a:lvl1pPr marL="377190" indent="-377190" algn="l" defTabSz="1508760" rtl="0" eaLnBrk="1" latinLnBrk="0" hangingPunct="1">
        <a:lnSpc>
          <a:spcPct val="90000"/>
        </a:lnSpc>
        <a:spcBef>
          <a:spcPts val="1650"/>
        </a:spcBef>
        <a:buFont typeface="Arial" panose="020B0604020202020204" pitchFamily="34" charset="0"/>
        <a:buChar char="•"/>
        <a:defRPr sz="4620" kern="1200">
          <a:solidFill>
            <a:schemeClr val="tx1"/>
          </a:solidFill>
          <a:latin typeface="+mn-lt"/>
          <a:ea typeface="+mn-ea"/>
          <a:cs typeface="+mn-cs"/>
        </a:defRPr>
      </a:lvl1pPr>
      <a:lvl2pPr marL="1131570" indent="-377190" algn="l" defTabSz="1508760" rtl="0" eaLnBrk="1" latinLnBrk="0" hangingPunct="1">
        <a:lnSpc>
          <a:spcPct val="90000"/>
        </a:lnSpc>
        <a:spcBef>
          <a:spcPts val="825"/>
        </a:spcBef>
        <a:buFont typeface="Arial" panose="020B0604020202020204" pitchFamily="34" charset="0"/>
        <a:buChar char="•"/>
        <a:defRPr sz="3960" kern="1200">
          <a:solidFill>
            <a:schemeClr val="tx1"/>
          </a:solidFill>
          <a:latin typeface="+mn-lt"/>
          <a:ea typeface="+mn-ea"/>
          <a:cs typeface="+mn-cs"/>
        </a:defRPr>
      </a:lvl2pPr>
      <a:lvl3pPr marL="1885950" indent="-377190" algn="l" defTabSz="1508760" rtl="0" eaLnBrk="1" latinLnBrk="0" hangingPunct="1">
        <a:lnSpc>
          <a:spcPct val="90000"/>
        </a:lnSpc>
        <a:spcBef>
          <a:spcPts val="825"/>
        </a:spcBef>
        <a:buFont typeface="Arial" panose="020B0604020202020204" pitchFamily="34" charset="0"/>
        <a:buChar char="•"/>
        <a:defRPr sz="3300" kern="1200">
          <a:solidFill>
            <a:schemeClr val="tx1"/>
          </a:solidFill>
          <a:latin typeface="+mn-lt"/>
          <a:ea typeface="+mn-ea"/>
          <a:cs typeface="+mn-cs"/>
        </a:defRPr>
      </a:lvl3pPr>
      <a:lvl4pPr marL="264033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4pPr>
      <a:lvl5pPr marL="339471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5pPr>
      <a:lvl6pPr marL="414909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6pPr>
      <a:lvl7pPr marL="490347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7pPr>
      <a:lvl8pPr marL="565785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8pPr>
      <a:lvl9pPr marL="641223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9pPr>
    </p:bodyStyle>
    <p:otherStyle>
      <a:defPPr>
        <a:defRPr lang="en-US"/>
      </a:defPPr>
      <a:lvl1pPr marL="0" algn="l" defTabSz="1508760" rtl="0" eaLnBrk="1" latinLnBrk="0" hangingPunct="1">
        <a:defRPr sz="2970" kern="1200">
          <a:solidFill>
            <a:schemeClr val="tx1"/>
          </a:solidFill>
          <a:latin typeface="+mn-lt"/>
          <a:ea typeface="+mn-ea"/>
          <a:cs typeface="+mn-cs"/>
        </a:defRPr>
      </a:lvl1pPr>
      <a:lvl2pPr marL="754380" algn="l" defTabSz="1508760" rtl="0" eaLnBrk="1" latinLnBrk="0" hangingPunct="1">
        <a:defRPr sz="2970" kern="1200">
          <a:solidFill>
            <a:schemeClr val="tx1"/>
          </a:solidFill>
          <a:latin typeface="+mn-lt"/>
          <a:ea typeface="+mn-ea"/>
          <a:cs typeface="+mn-cs"/>
        </a:defRPr>
      </a:lvl2pPr>
      <a:lvl3pPr marL="1508760" algn="l" defTabSz="1508760" rtl="0" eaLnBrk="1" latinLnBrk="0" hangingPunct="1">
        <a:defRPr sz="2970" kern="1200">
          <a:solidFill>
            <a:schemeClr val="tx1"/>
          </a:solidFill>
          <a:latin typeface="+mn-lt"/>
          <a:ea typeface="+mn-ea"/>
          <a:cs typeface="+mn-cs"/>
        </a:defRPr>
      </a:lvl3pPr>
      <a:lvl4pPr marL="2263140" algn="l" defTabSz="1508760" rtl="0" eaLnBrk="1" latinLnBrk="0" hangingPunct="1">
        <a:defRPr sz="2970" kern="1200">
          <a:solidFill>
            <a:schemeClr val="tx1"/>
          </a:solidFill>
          <a:latin typeface="+mn-lt"/>
          <a:ea typeface="+mn-ea"/>
          <a:cs typeface="+mn-cs"/>
        </a:defRPr>
      </a:lvl4pPr>
      <a:lvl5pPr marL="3017520" algn="l" defTabSz="1508760" rtl="0" eaLnBrk="1" latinLnBrk="0" hangingPunct="1">
        <a:defRPr sz="2970" kern="1200">
          <a:solidFill>
            <a:schemeClr val="tx1"/>
          </a:solidFill>
          <a:latin typeface="+mn-lt"/>
          <a:ea typeface="+mn-ea"/>
          <a:cs typeface="+mn-cs"/>
        </a:defRPr>
      </a:lvl5pPr>
      <a:lvl6pPr marL="3771900" algn="l" defTabSz="1508760" rtl="0" eaLnBrk="1" latinLnBrk="0" hangingPunct="1">
        <a:defRPr sz="2970" kern="1200">
          <a:solidFill>
            <a:schemeClr val="tx1"/>
          </a:solidFill>
          <a:latin typeface="+mn-lt"/>
          <a:ea typeface="+mn-ea"/>
          <a:cs typeface="+mn-cs"/>
        </a:defRPr>
      </a:lvl6pPr>
      <a:lvl7pPr marL="4526280" algn="l" defTabSz="1508760" rtl="0" eaLnBrk="1" latinLnBrk="0" hangingPunct="1">
        <a:defRPr sz="2970" kern="1200">
          <a:solidFill>
            <a:schemeClr val="tx1"/>
          </a:solidFill>
          <a:latin typeface="+mn-lt"/>
          <a:ea typeface="+mn-ea"/>
          <a:cs typeface="+mn-cs"/>
        </a:defRPr>
      </a:lvl7pPr>
      <a:lvl8pPr marL="5280660" algn="l" defTabSz="1508760" rtl="0" eaLnBrk="1" latinLnBrk="0" hangingPunct="1">
        <a:defRPr sz="2970" kern="1200">
          <a:solidFill>
            <a:schemeClr val="tx1"/>
          </a:solidFill>
          <a:latin typeface="+mn-lt"/>
          <a:ea typeface="+mn-ea"/>
          <a:cs typeface="+mn-cs"/>
        </a:defRPr>
      </a:lvl8pPr>
      <a:lvl9pPr marL="6035040" algn="l" defTabSz="1508760" rtl="0" eaLnBrk="1" latinLnBrk="0" hangingPunct="1">
        <a:defRPr sz="297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xmlns="" id="{C63AAF79-C832-486D-9F38-A23F2D975119}"/>
              </a:ext>
            </a:extLst>
          </p:cNvPr>
          <p:cNvSpPr/>
          <p:nvPr/>
        </p:nvSpPr>
        <p:spPr>
          <a:xfrm>
            <a:off x="10074124" y="5778838"/>
            <a:ext cx="4776726" cy="14884826"/>
          </a:xfrm>
          <a:prstGeom prst="rect">
            <a:avLst/>
          </a:prstGeom>
          <a:solidFill>
            <a:schemeClr val="bg1">
              <a:lumMod val="95000"/>
              <a:alpha val="72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3507821" rtl="0" eaLnBrk="1" latinLnBrk="0" hangingPunct="1">
              <a:defRPr sz="6905" kern="1200">
                <a:solidFill>
                  <a:schemeClr val="lt1"/>
                </a:solidFill>
                <a:latin typeface="+mn-lt"/>
                <a:ea typeface="+mn-ea"/>
                <a:cs typeface="+mn-cs"/>
              </a:defRPr>
            </a:lvl1pPr>
            <a:lvl2pPr marL="1753911" algn="l" defTabSz="3507821" rtl="0" eaLnBrk="1" latinLnBrk="0" hangingPunct="1">
              <a:defRPr sz="6905" kern="1200">
                <a:solidFill>
                  <a:schemeClr val="lt1"/>
                </a:solidFill>
                <a:latin typeface="+mn-lt"/>
                <a:ea typeface="+mn-ea"/>
                <a:cs typeface="+mn-cs"/>
              </a:defRPr>
            </a:lvl2pPr>
            <a:lvl3pPr marL="3507821" algn="l" defTabSz="3507821" rtl="0" eaLnBrk="1" latinLnBrk="0" hangingPunct="1">
              <a:defRPr sz="6905" kern="1200">
                <a:solidFill>
                  <a:schemeClr val="lt1"/>
                </a:solidFill>
                <a:latin typeface="+mn-lt"/>
                <a:ea typeface="+mn-ea"/>
                <a:cs typeface="+mn-cs"/>
              </a:defRPr>
            </a:lvl3pPr>
            <a:lvl4pPr marL="5261732" algn="l" defTabSz="3507821" rtl="0" eaLnBrk="1" latinLnBrk="0" hangingPunct="1">
              <a:defRPr sz="6905" kern="1200">
                <a:solidFill>
                  <a:schemeClr val="lt1"/>
                </a:solidFill>
                <a:latin typeface="+mn-lt"/>
                <a:ea typeface="+mn-ea"/>
                <a:cs typeface="+mn-cs"/>
              </a:defRPr>
            </a:lvl4pPr>
            <a:lvl5pPr marL="7015643" algn="l" defTabSz="3507821" rtl="0" eaLnBrk="1" latinLnBrk="0" hangingPunct="1">
              <a:defRPr sz="6905" kern="1200">
                <a:solidFill>
                  <a:schemeClr val="lt1"/>
                </a:solidFill>
                <a:latin typeface="+mn-lt"/>
                <a:ea typeface="+mn-ea"/>
                <a:cs typeface="+mn-cs"/>
              </a:defRPr>
            </a:lvl5pPr>
            <a:lvl6pPr marL="8769553" algn="l" defTabSz="3507821" rtl="0" eaLnBrk="1" latinLnBrk="0" hangingPunct="1">
              <a:defRPr sz="6905" kern="1200">
                <a:solidFill>
                  <a:schemeClr val="lt1"/>
                </a:solidFill>
                <a:latin typeface="+mn-lt"/>
                <a:ea typeface="+mn-ea"/>
                <a:cs typeface="+mn-cs"/>
              </a:defRPr>
            </a:lvl6pPr>
            <a:lvl7pPr marL="10523464" algn="l" defTabSz="3507821" rtl="0" eaLnBrk="1" latinLnBrk="0" hangingPunct="1">
              <a:defRPr sz="6905" kern="1200">
                <a:solidFill>
                  <a:schemeClr val="lt1"/>
                </a:solidFill>
                <a:latin typeface="+mn-lt"/>
                <a:ea typeface="+mn-ea"/>
                <a:cs typeface="+mn-cs"/>
              </a:defRPr>
            </a:lvl7pPr>
            <a:lvl8pPr marL="12277374" algn="l" defTabSz="3507821" rtl="0" eaLnBrk="1" latinLnBrk="0" hangingPunct="1">
              <a:defRPr sz="6905" kern="1200">
                <a:solidFill>
                  <a:schemeClr val="lt1"/>
                </a:solidFill>
                <a:latin typeface="+mn-lt"/>
                <a:ea typeface="+mn-ea"/>
                <a:cs typeface="+mn-cs"/>
              </a:defRPr>
            </a:lvl8pPr>
            <a:lvl9pPr marL="14031285" algn="l" defTabSz="3507821" rtl="0" eaLnBrk="1" latinLnBrk="0" hangingPunct="1">
              <a:defRPr sz="6905" kern="1200">
                <a:solidFill>
                  <a:schemeClr val="lt1"/>
                </a:solidFill>
                <a:latin typeface="+mn-lt"/>
                <a:ea typeface="+mn-ea"/>
                <a:cs typeface="+mn-cs"/>
              </a:defRPr>
            </a:lvl9pPr>
          </a:lstStyle>
          <a:p>
            <a:pPr algn="ctr"/>
            <a:endParaRPr lang="en-US" sz="2432">
              <a:solidFill>
                <a:srgbClr val="EBE9E9"/>
              </a:solidFill>
            </a:endParaRPr>
          </a:p>
        </p:txBody>
      </p:sp>
      <p:sp>
        <p:nvSpPr>
          <p:cNvPr id="31" name="Rectangle 30">
            <a:extLst>
              <a:ext uri="{FF2B5EF4-FFF2-40B4-BE49-F238E27FC236}">
                <a16:creationId xmlns:a16="http://schemas.microsoft.com/office/drawing/2014/main" xmlns="" id="{E0AC5506-4D96-4C14-AA90-CC315C643910}"/>
              </a:ext>
            </a:extLst>
          </p:cNvPr>
          <p:cNvSpPr/>
          <p:nvPr/>
        </p:nvSpPr>
        <p:spPr>
          <a:xfrm>
            <a:off x="5193970" y="5778839"/>
            <a:ext cx="4776726" cy="14884826"/>
          </a:xfrm>
          <a:prstGeom prst="rect">
            <a:avLst/>
          </a:prstGeom>
          <a:solidFill>
            <a:schemeClr val="bg1">
              <a:lumMod val="95000"/>
              <a:alpha val="72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3507821" rtl="0" eaLnBrk="1" latinLnBrk="0" hangingPunct="1">
              <a:defRPr sz="6905" kern="1200">
                <a:solidFill>
                  <a:schemeClr val="lt1"/>
                </a:solidFill>
                <a:latin typeface="+mn-lt"/>
                <a:ea typeface="+mn-ea"/>
                <a:cs typeface="+mn-cs"/>
              </a:defRPr>
            </a:lvl1pPr>
            <a:lvl2pPr marL="1753911" algn="l" defTabSz="3507821" rtl="0" eaLnBrk="1" latinLnBrk="0" hangingPunct="1">
              <a:defRPr sz="6905" kern="1200">
                <a:solidFill>
                  <a:schemeClr val="lt1"/>
                </a:solidFill>
                <a:latin typeface="+mn-lt"/>
                <a:ea typeface="+mn-ea"/>
                <a:cs typeface="+mn-cs"/>
              </a:defRPr>
            </a:lvl2pPr>
            <a:lvl3pPr marL="3507821" algn="l" defTabSz="3507821" rtl="0" eaLnBrk="1" latinLnBrk="0" hangingPunct="1">
              <a:defRPr sz="6905" kern="1200">
                <a:solidFill>
                  <a:schemeClr val="lt1"/>
                </a:solidFill>
                <a:latin typeface="+mn-lt"/>
                <a:ea typeface="+mn-ea"/>
                <a:cs typeface="+mn-cs"/>
              </a:defRPr>
            </a:lvl3pPr>
            <a:lvl4pPr marL="5261732" algn="l" defTabSz="3507821" rtl="0" eaLnBrk="1" latinLnBrk="0" hangingPunct="1">
              <a:defRPr sz="6905" kern="1200">
                <a:solidFill>
                  <a:schemeClr val="lt1"/>
                </a:solidFill>
                <a:latin typeface="+mn-lt"/>
                <a:ea typeface="+mn-ea"/>
                <a:cs typeface="+mn-cs"/>
              </a:defRPr>
            </a:lvl4pPr>
            <a:lvl5pPr marL="7015643" algn="l" defTabSz="3507821" rtl="0" eaLnBrk="1" latinLnBrk="0" hangingPunct="1">
              <a:defRPr sz="6905" kern="1200">
                <a:solidFill>
                  <a:schemeClr val="lt1"/>
                </a:solidFill>
                <a:latin typeface="+mn-lt"/>
                <a:ea typeface="+mn-ea"/>
                <a:cs typeface="+mn-cs"/>
              </a:defRPr>
            </a:lvl5pPr>
            <a:lvl6pPr marL="8769553" algn="l" defTabSz="3507821" rtl="0" eaLnBrk="1" latinLnBrk="0" hangingPunct="1">
              <a:defRPr sz="6905" kern="1200">
                <a:solidFill>
                  <a:schemeClr val="lt1"/>
                </a:solidFill>
                <a:latin typeface="+mn-lt"/>
                <a:ea typeface="+mn-ea"/>
                <a:cs typeface="+mn-cs"/>
              </a:defRPr>
            </a:lvl6pPr>
            <a:lvl7pPr marL="10523464" algn="l" defTabSz="3507821" rtl="0" eaLnBrk="1" latinLnBrk="0" hangingPunct="1">
              <a:defRPr sz="6905" kern="1200">
                <a:solidFill>
                  <a:schemeClr val="lt1"/>
                </a:solidFill>
                <a:latin typeface="+mn-lt"/>
                <a:ea typeface="+mn-ea"/>
                <a:cs typeface="+mn-cs"/>
              </a:defRPr>
            </a:lvl7pPr>
            <a:lvl8pPr marL="12277374" algn="l" defTabSz="3507821" rtl="0" eaLnBrk="1" latinLnBrk="0" hangingPunct="1">
              <a:defRPr sz="6905" kern="1200">
                <a:solidFill>
                  <a:schemeClr val="lt1"/>
                </a:solidFill>
                <a:latin typeface="+mn-lt"/>
                <a:ea typeface="+mn-ea"/>
                <a:cs typeface="+mn-cs"/>
              </a:defRPr>
            </a:lvl8pPr>
            <a:lvl9pPr marL="14031285" algn="l" defTabSz="3507821" rtl="0" eaLnBrk="1" latinLnBrk="0" hangingPunct="1">
              <a:defRPr sz="6905" kern="1200">
                <a:solidFill>
                  <a:schemeClr val="lt1"/>
                </a:solidFill>
                <a:latin typeface="+mn-lt"/>
                <a:ea typeface="+mn-ea"/>
                <a:cs typeface="+mn-cs"/>
              </a:defRPr>
            </a:lvl9pPr>
          </a:lstStyle>
          <a:p>
            <a:pPr algn="ctr"/>
            <a:endParaRPr lang="en-US" sz="2432">
              <a:solidFill>
                <a:srgbClr val="EBE9E9"/>
              </a:solidFill>
            </a:endParaRPr>
          </a:p>
        </p:txBody>
      </p:sp>
      <p:sp>
        <p:nvSpPr>
          <p:cNvPr id="30" name="Rectangle 29">
            <a:extLst>
              <a:ext uri="{FF2B5EF4-FFF2-40B4-BE49-F238E27FC236}">
                <a16:creationId xmlns:a16="http://schemas.microsoft.com/office/drawing/2014/main" xmlns="" id="{9B0557FA-C710-4BE3-B916-FA0E82ACE945}"/>
              </a:ext>
            </a:extLst>
          </p:cNvPr>
          <p:cNvSpPr/>
          <p:nvPr/>
        </p:nvSpPr>
        <p:spPr>
          <a:xfrm>
            <a:off x="236750" y="5778839"/>
            <a:ext cx="4776726" cy="14884826"/>
          </a:xfrm>
          <a:prstGeom prst="rect">
            <a:avLst/>
          </a:prstGeom>
          <a:solidFill>
            <a:schemeClr val="bg1">
              <a:lumMod val="95000"/>
              <a:alpha val="72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3507821" rtl="0" eaLnBrk="1" latinLnBrk="0" hangingPunct="1">
              <a:defRPr sz="6905" kern="1200">
                <a:solidFill>
                  <a:schemeClr val="lt1"/>
                </a:solidFill>
                <a:latin typeface="+mn-lt"/>
                <a:ea typeface="+mn-ea"/>
                <a:cs typeface="+mn-cs"/>
              </a:defRPr>
            </a:lvl1pPr>
            <a:lvl2pPr marL="1753911" algn="l" defTabSz="3507821" rtl="0" eaLnBrk="1" latinLnBrk="0" hangingPunct="1">
              <a:defRPr sz="6905" kern="1200">
                <a:solidFill>
                  <a:schemeClr val="lt1"/>
                </a:solidFill>
                <a:latin typeface="+mn-lt"/>
                <a:ea typeface="+mn-ea"/>
                <a:cs typeface="+mn-cs"/>
              </a:defRPr>
            </a:lvl2pPr>
            <a:lvl3pPr marL="3507821" algn="l" defTabSz="3507821" rtl="0" eaLnBrk="1" latinLnBrk="0" hangingPunct="1">
              <a:defRPr sz="6905" kern="1200">
                <a:solidFill>
                  <a:schemeClr val="lt1"/>
                </a:solidFill>
                <a:latin typeface="+mn-lt"/>
                <a:ea typeface="+mn-ea"/>
                <a:cs typeface="+mn-cs"/>
              </a:defRPr>
            </a:lvl3pPr>
            <a:lvl4pPr marL="5261732" algn="l" defTabSz="3507821" rtl="0" eaLnBrk="1" latinLnBrk="0" hangingPunct="1">
              <a:defRPr sz="6905" kern="1200">
                <a:solidFill>
                  <a:schemeClr val="lt1"/>
                </a:solidFill>
                <a:latin typeface="+mn-lt"/>
                <a:ea typeface="+mn-ea"/>
                <a:cs typeface="+mn-cs"/>
              </a:defRPr>
            </a:lvl4pPr>
            <a:lvl5pPr marL="7015643" algn="l" defTabSz="3507821" rtl="0" eaLnBrk="1" latinLnBrk="0" hangingPunct="1">
              <a:defRPr sz="6905" kern="1200">
                <a:solidFill>
                  <a:schemeClr val="lt1"/>
                </a:solidFill>
                <a:latin typeface="+mn-lt"/>
                <a:ea typeface="+mn-ea"/>
                <a:cs typeface="+mn-cs"/>
              </a:defRPr>
            </a:lvl5pPr>
            <a:lvl6pPr marL="8769553" algn="l" defTabSz="3507821" rtl="0" eaLnBrk="1" latinLnBrk="0" hangingPunct="1">
              <a:defRPr sz="6905" kern="1200">
                <a:solidFill>
                  <a:schemeClr val="lt1"/>
                </a:solidFill>
                <a:latin typeface="+mn-lt"/>
                <a:ea typeface="+mn-ea"/>
                <a:cs typeface="+mn-cs"/>
              </a:defRPr>
            </a:lvl6pPr>
            <a:lvl7pPr marL="10523464" algn="l" defTabSz="3507821" rtl="0" eaLnBrk="1" latinLnBrk="0" hangingPunct="1">
              <a:defRPr sz="6905" kern="1200">
                <a:solidFill>
                  <a:schemeClr val="lt1"/>
                </a:solidFill>
                <a:latin typeface="+mn-lt"/>
                <a:ea typeface="+mn-ea"/>
                <a:cs typeface="+mn-cs"/>
              </a:defRPr>
            </a:lvl7pPr>
            <a:lvl8pPr marL="12277374" algn="l" defTabSz="3507821" rtl="0" eaLnBrk="1" latinLnBrk="0" hangingPunct="1">
              <a:defRPr sz="6905" kern="1200">
                <a:solidFill>
                  <a:schemeClr val="lt1"/>
                </a:solidFill>
                <a:latin typeface="+mn-lt"/>
                <a:ea typeface="+mn-ea"/>
                <a:cs typeface="+mn-cs"/>
              </a:defRPr>
            </a:lvl8pPr>
            <a:lvl9pPr marL="14031285" algn="l" defTabSz="3507821" rtl="0" eaLnBrk="1" latinLnBrk="0" hangingPunct="1">
              <a:defRPr sz="6905" kern="1200">
                <a:solidFill>
                  <a:schemeClr val="lt1"/>
                </a:solidFill>
                <a:latin typeface="+mn-lt"/>
                <a:ea typeface="+mn-ea"/>
                <a:cs typeface="+mn-cs"/>
              </a:defRPr>
            </a:lvl9pPr>
          </a:lstStyle>
          <a:p>
            <a:pPr algn="ctr"/>
            <a:endParaRPr lang="en-US" sz="2432">
              <a:solidFill>
                <a:srgbClr val="EBE9E9"/>
              </a:solidFill>
            </a:endParaRPr>
          </a:p>
        </p:txBody>
      </p:sp>
      <p:sp>
        <p:nvSpPr>
          <p:cNvPr id="29" name="TextBox 31"/>
          <p:cNvSpPr txBox="1"/>
          <p:nvPr/>
        </p:nvSpPr>
        <p:spPr>
          <a:xfrm>
            <a:off x="10194688" y="10499671"/>
            <a:ext cx="4656162" cy="3683801"/>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r>
              <a:rPr lang="fa-IR" sz="1958" dirty="0"/>
              <a:t>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a:t>
            </a:r>
          </a:p>
        </p:txBody>
      </p:sp>
      <p:sp>
        <p:nvSpPr>
          <p:cNvPr id="44" name="TextBox 43"/>
          <p:cNvSpPr txBox="1"/>
          <p:nvPr/>
        </p:nvSpPr>
        <p:spPr>
          <a:xfrm>
            <a:off x="10160913" y="14773452"/>
            <a:ext cx="4656162" cy="5682050"/>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r>
              <a:rPr lang="fa-IR" sz="1958" dirty="0"/>
              <a:t>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 محتوای بخش اول</a:t>
            </a:r>
          </a:p>
        </p:txBody>
      </p:sp>
      <p:sp>
        <p:nvSpPr>
          <p:cNvPr id="48" name="TextBox 47">
            <a:extLst>
              <a:ext uri="{FF2B5EF4-FFF2-40B4-BE49-F238E27FC236}">
                <a16:creationId xmlns:a16="http://schemas.microsoft.com/office/drawing/2014/main" xmlns="" id="{711A7087-2871-EFEF-87F6-72C65EF09CD6}"/>
              </a:ext>
            </a:extLst>
          </p:cNvPr>
          <p:cNvSpPr txBox="1"/>
          <p:nvPr/>
        </p:nvSpPr>
        <p:spPr>
          <a:xfrm>
            <a:off x="236750" y="3942452"/>
            <a:ext cx="14614100" cy="529682"/>
          </a:xfrm>
          <a:prstGeom prst="rect">
            <a:avLst/>
          </a:prstGeom>
          <a:no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defTabSz="3507821">
              <a:defRPr sz="4967">
                <a:cs typeface="B Nazanin" panose="00000400000000000000" pitchFamily="2" charset="-78"/>
              </a:defRPr>
            </a:lvl1pPr>
            <a:lvl2pPr marL="1753911" defTabSz="3507821">
              <a:defRPr sz="6905">
                <a:solidFill>
                  <a:schemeClr val="lt1"/>
                </a:solidFill>
              </a:defRPr>
            </a:lvl2pPr>
            <a:lvl3pPr marL="3507821" defTabSz="3507821">
              <a:defRPr sz="6905">
                <a:solidFill>
                  <a:schemeClr val="lt1"/>
                </a:solidFill>
              </a:defRPr>
            </a:lvl3pPr>
            <a:lvl4pPr marL="5261732" defTabSz="3507821">
              <a:defRPr sz="6905">
                <a:solidFill>
                  <a:schemeClr val="lt1"/>
                </a:solidFill>
              </a:defRPr>
            </a:lvl4pPr>
            <a:lvl5pPr marL="7015643" defTabSz="3507821">
              <a:defRPr sz="6905">
                <a:solidFill>
                  <a:schemeClr val="lt1"/>
                </a:solidFill>
              </a:defRPr>
            </a:lvl5pPr>
            <a:lvl6pPr marL="8769553" defTabSz="3507821">
              <a:defRPr sz="6905">
                <a:solidFill>
                  <a:schemeClr val="lt1"/>
                </a:solidFill>
              </a:defRPr>
            </a:lvl6pPr>
            <a:lvl7pPr marL="10523464" defTabSz="3507821">
              <a:defRPr sz="6905">
                <a:solidFill>
                  <a:schemeClr val="lt1"/>
                </a:solidFill>
              </a:defRPr>
            </a:lvl7pPr>
            <a:lvl8pPr marL="12277374" defTabSz="3507821">
              <a:defRPr sz="6905">
                <a:solidFill>
                  <a:schemeClr val="lt1"/>
                </a:solidFill>
              </a:defRPr>
            </a:lvl8pPr>
            <a:lvl9pPr marL="14031285" defTabSz="3507821">
              <a:defRPr sz="6905">
                <a:solidFill>
                  <a:schemeClr val="lt1"/>
                </a:solidFill>
              </a:defRPr>
            </a:lvl9pPr>
          </a:lstStyle>
          <a:p>
            <a:r>
              <a:rPr lang="fa-IR" sz="3400" dirty="0">
                <a:solidFill>
                  <a:schemeClr val="tx1"/>
                </a:solidFill>
              </a:rPr>
              <a:t>عنوان مقاله</a:t>
            </a:r>
          </a:p>
        </p:txBody>
      </p:sp>
      <p:sp>
        <p:nvSpPr>
          <p:cNvPr id="49" name="TextBox 48">
            <a:extLst>
              <a:ext uri="{FF2B5EF4-FFF2-40B4-BE49-F238E27FC236}">
                <a16:creationId xmlns:a16="http://schemas.microsoft.com/office/drawing/2014/main" xmlns="" id="{10A8ECAC-FC4C-0636-8AE6-CE98E64D1EE2}"/>
              </a:ext>
            </a:extLst>
          </p:cNvPr>
          <p:cNvSpPr txBox="1"/>
          <p:nvPr/>
        </p:nvSpPr>
        <p:spPr>
          <a:xfrm>
            <a:off x="196295" y="4760411"/>
            <a:ext cx="14580325" cy="403729"/>
          </a:xfrm>
          <a:prstGeom prst="rect">
            <a:avLst/>
          </a:prstGeom>
          <a:no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defTabSz="3507821">
              <a:defRPr sz="4967">
                <a:solidFill>
                  <a:schemeClr val="tx1"/>
                </a:solidFill>
                <a:cs typeface="B Nazanin" panose="00000400000000000000" pitchFamily="2" charset="-78"/>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r>
              <a:rPr lang="fa-IR" sz="2600" dirty="0"/>
              <a:t>نام نویسندگان</a:t>
            </a:r>
            <a:endParaRPr lang="en-US" sz="2600" dirty="0"/>
          </a:p>
        </p:txBody>
      </p:sp>
      <p:sp>
        <p:nvSpPr>
          <p:cNvPr id="50" name="TextBox 49">
            <a:extLst>
              <a:ext uri="{FF2B5EF4-FFF2-40B4-BE49-F238E27FC236}">
                <a16:creationId xmlns:a16="http://schemas.microsoft.com/office/drawing/2014/main" xmlns="" id="{DFB331CD-2C65-6C5C-B09F-0A43EDF50D84}"/>
              </a:ext>
            </a:extLst>
          </p:cNvPr>
          <p:cNvSpPr txBox="1"/>
          <p:nvPr/>
        </p:nvSpPr>
        <p:spPr>
          <a:xfrm>
            <a:off x="3713763" y="5291028"/>
            <a:ext cx="7649414" cy="369332"/>
          </a:xfrm>
          <a:prstGeom prst="rect">
            <a:avLst/>
          </a:prstGeom>
          <a:noFill/>
        </p:spPr>
        <p:txBody>
          <a:bodyPr wrap="square" rtlCol="0">
            <a:spAutoFit/>
          </a:bodyPr>
          <a:lstStyle/>
          <a:p>
            <a:pPr algn="ctr" rtl="1"/>
            <a:r>
              <a:rPr lang="fa-IR" baseline="30000" dirty="0">
                <a:latin typeface="B Nazanin" charset="0"/>
                <a:ea typeface="B Nazanin" charset="0"/>
                <a:cs typeface="B Nazanin" charset="0"/>
              </a:rPr>
              <a:t>نام دانشگاه یا سازمان</a:t>
            </a:r>
            <a:endParaRPr lang="ar-SA" dirty="0">
              <a:solidFill>
                <a:srgbClr val="FF0000"/>
              </a:solidFill>
              <a:latin typeface="B Nazanin" charset="0"/>
              <a:ea typeface="B Nazanin" charset="0"/>
              <a:cs typeface="B Nazanin" charset="0"/>
            </a:endParaRPr>
          </a:p>
        </p:txBody>
      </p:sp>
      <p:sp>
        <p:nvSpPr>
          <p:cNvPr id="52" name="TextBox 51">
            <a:extLst>
              <a:ext uri="{FF2B5EF4-FFF2-40B4-BE49-F238E27FC236}">
                <a16:creationId xmlns:a16="http://schemas.microsoft.com/office/drawing/2014/main" xmlns="" id="{9697C6BF-BFBD-F30B-DD7C-922CF98E6291}"/>
              </a:ext>
            </a:extLst>
          </p:cNvPr>
          <p:cNvSpPr txBox="1"/>
          <p:nvPr/>
        </p:nvSpPr>
        <p:spPr>
          <a:xfrm>
            <a:off x="10074126" y="5904002"/>
            <a:ext cx="4527136" cy="438903"/>
          </a:xfrm>
          <a:prstGeom prst="rect">
            <a:avLst/>
          </a:prstGeom>
          <a:noFill/>
        </p:spPr>
        <p:txBody>
          <a:bodyPr wrap="square" rtlCol="0">
            <a:spAutoFit/>
          </a:bodyPr>
          <a:lstStyle/>
          <a:p>
            <a:pPr algn="ctr" rtl="1"/>
            <a:r>
              <a:rPr lang="fa-IR" sz="2252" b="1" dirty="0">
                <a:solidFill>
                  <a:srgbClr val="DE1C4E"/>
                </a:solidFill>
                <a:latin typeface="B Nazanin" charset="0"/>
                <a:ea typeface="B Nazanin" charset="0"/>
                <a:cs typeface="B Nazanin" charset="0"/>
              </a:rPr>
              <a:t>چکیده</a:t>
            </a:r>
            <a:endParaRPr lang="en-US" sz="2252" b="1" dirty="0">
              <a:solidFill>
                <a:srgbClr val="DE1C4E"/>
              </a:solidFill>
              <a:latin typeface="B Nazanin" charset="0"/>
              <a:ea typeface="B Nazanin" charset="0"/>
              <a:cs typeface="B Nazanin" charset="0"/>
            </a:endParaRPr>
          </a:p>
        </p:txBody>
      </p:sp>
      <p:sp>
        <p:nvSpPr>
          <p:cNvPr id="53" name="TextBox 52">
            <a:extLst>
              <a:ext uri="{FF2B5EF4-FFF2-40B4-BE49-F238E27FC236}">
                <a16:creationId xmlns:a16="http://schemas.microsoft.com/office/drawing/2014/main" xmlns="" id="{B545F765-BF90-86AA-2E52-F8AFBD1C9DDD}"/>
              </a:ext>
            </a:extLst>
          </p:cNvPr>
          <p:cNvSpPr txBox="1"/>
          <p:nvPr/>
        </p:nvSpPr>
        <p:spPr>
          <a:xfrm>
            <a:off x="10160913" y="6321084"/>
            <a:ext cx="4656162" cy="3550374"/>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r>
              <a:rPr lang="en-US" sz="1958" dirty="0"/>
              <a:t> </a:t>
            </a:r>
            <a:r>
              <a:rPr lang="fa-IR" sz="1958" dirty="0"/>
              <a:t>پوستر باید </a:t>
            </a:r>
            <a:r>
              <a:rPr lang="fa-IR" sz="1958" dirty="0">
                <a:solidFill>
                  <a:srgbClr val="FF0000"/>
                </a:solidFill>
              </a:rPr>
              <a:t>توسط نویسنده مقاله </a:t>
            </a:r>
            <a:r>
              <a:rPr lang="fa-IR" sz="1958" dirty="0"/>
              <a:t>در کاغذ </a:t>
            </a:r>
            <a:r>
              <a:rPr lang="fa-IR" sz="1958" dirty="0">
                <a:solidFill>
                  <a:srgbClr val="FF0000"/>
                </a:solidFill>
              </a:rPr>
              <a:t>اندازه </a:t>
            </a:r>
            <a:r>
              <a:rPr lang="en-US" sz="1958" dirty="0">
                <a:solidFill>
                  <a:srgbClr val="FF0000"/>
                </a:solidFill>
              </a:rPr>
              <a:t>A1</a:t>
            </a:r>
            <a:r>
              <a:rPr lang="fa-IR" sz="1958" dirty="0">
                <a:solidFill>
                  <a:srgbClr val="FF0000"/>
                </a:solidFill>
              </a:rPr>
              <a:t> </a:t>
            </a:r>
            <a:r>
              <a:rPr lang="fa-IR" sz="1958" dirty="0"/>
              <a:t>چاپ شود و در روز کنفرانس به همراه آورده شود و در سالن کنفرانس نصب گردد.</a:t>
            </a:r>
            <a:r>
              <a:rPr lang="en-US" sz="1958" dirty="0"/>
              <a:t> </a:t>
            </a:r>
            <a:r>
              <a:rPr lang="fa-IR" altLang="en-US" sz="1958" dirty="0"/>
              <a:t>لطفا </a:t>
            </a:r>
            <a:r>
              <a:rPr lang="fa-IR" altLang="en-US" sz="1958" dirty="0">
                <a:solidFill>
                  <a:srgbClr val="FF0000"/>
                </a:solidFill>
              </a:rPr>
              <a:t>اسم فایل </a:t>
            </a:r>
            <a:r>
              <a:rPr lang="fa-IR" altLang="en-US" sz="1958" dirty="0"/>
              <a:t>را به صورت نام خانوادگی ارائه دهنده و چهار رقم آخر شماره مقاله قرار دهید. </a:t>
            </a:r>
            <a:r>
              <a:rPr lang="fa-IR" altLang="en-US" sz="1958" dirty="0">
                <a:solidFill>
                  <a:srgbClr val="FF0000"/>
                </a:solidFill>
              </a:rPr>
              <a:t>مثلا </a:t>
            </a:r>
            <a:r>
              <a:rPr lang="en-US" altLang="en-US" sz="1958" dirty="0">
                <a:solidFill>
                  <a:srgbClr val="FF0000"/>
                </a:solidFill>
              </a:rPr>
              <a:t>Mohammadi1104</a:t>
            </a:r>
            <a:r>
              <a:rPr lang="fa-IR" altLang="en-US" sz="1958" dirty="0">
                <a:solidFill>
                  <a:srgbClr val="FF0000"/>
                </a:solidFill>
              </a:rPr>
              <a:t>. </a:t>
            </a:r>
            <a:r>
              <a:rPr lang="fa-IR" sz="1958" dirty="0"/>
              <a:t>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a:t>
            </a:r>
          </a:p>
        </p:txBody>
      </p:sp>
      <p:sp>
        <p:nvSpPr>
          <p:cNvPr id="54" name="TextBox 53">
            <a:extLst>
              <a:ext uri="{FF2B5EF4-FFF2-40B4-BE49-F238E27FC236}">
                <a16:creationId xmlns:a16="http://schemas.microsoft.com/office/drawing/2014/main" xmlns="" id="{3B6A3CD5-441A-EAA0-60CC-994AF65D9D11}"/>
              </a:ext>
            </a:extLst>
          </p:cNvPr>
          <p:cNvSpPr txBox="1"/>
          <p:nvPr/>
        </p:nvSpPr>
        <p:spPr>
          <a:xfrm>
            <a:off x="10160915" y="10048017"/>
            <a:ext cx="4527136" cy="438903"/>
          </a:xfrm>
          <a:prstGeom prst="rect">
            <a:avLst/>
          </a:prstGeom>
          <a:noFill/>
        </p:spPr>
        <p:txBody>
          <a:bodyPr wrap="square" rtlCol="0">
            <a:spAutoFit/>
          </a:bodyPr>
          <a:lstStyle/>
          <a:p>
            <a:pPr algn="ctr" rtl="1"/>
            <a:r>
              <a:rPr lang="fa-IR" sz="2252" b="1" dirty="0">
                <a:solidFill>
                  <a:srgbClr val="DE1C4E"/>
                </a:solidFill>
                <a:latin typeface="B Nazanin" charset="0"/>
                <a:ea typeface="B Nazanin" charset="0"/>
                <a:cs typeface="B Nazanin" charset="0"/>
              </a:rPr>
              <a:t>مقدمه</a:t>
            </a:r>
            <a:endParaRPr lang="en-US" sz="2252" b="1" dirty="0">
              <a:solidFill>
                <a:srgbClr val="DE1C4E"/>
              </a:solidFill>
              <a:latin typeface="B Nazanin" charset="0"/>
              <a:ea typeface="B Nazanin" charset="0"/>
              <a:cs typeface="B Nazanin" charset="0"/>
            </a:endParaRPr>
          </a:p>
        </p:txBody>
      </p:sp>
      <p:sp>
        <p:nvSpPr>
          <p:cNvPr id="55" name="TextBox 54">
            <a:extLst>
              <a:ext uri="{FF2B5EF4-FFF2-40B4-BE49-F238E27FC236}">
                <a16:creationId xmlns:a16="http://schemas.microsoft.com/office/drawing/2014/main" xmlns="" id="{37768AFF-E5A1-3010-7085-C0419F62E80A}"/>
              </a:ext>
            </a:extLst>
          </p:cNvPr>
          <p:cNvSpPr txBox="1"/>
          <p:nvPr/>
        </p:nvSpPr>
        <p:spPr>
          <a:xfrm>
            <a:off x="336598" y="5969383"/>
            <a:ext cx="4667139" cy="438903"/>
          </a:xfrm>
          <a:prstGeom prst="rect">
            <a:avLst/>
          </a:prstGeom>
          <a:noFill/>
        </p:spPr>
        <p:txBody>
          <a:bodyPr wrap="square" rtlCol="0">
            <a:spAutoFit/>
          </a:bodyPr>
          <a:lstStyle/>
          <a:p>
            <a:pPr algn="ctr" rtl="1"/>
            <a:r>
              <a:rPr lang="fa-IR" sz="2252" b="1" dirty="0">
                <a:solidFill>
                  <a:srgbClr val="DE1C4E"/>
                </a:solidFill>
                <a:latin typeface="B Nazanin" charset="0"/>
                <a:ea typeface="B Nazanin" charset="0"/>
                <a:cs typeface="B Nazanin" charset="0"/>
              </a:rPr>
              <a:t>شکل‌ها و جداول</a:t>
            </a:r>
            <a:endParaRPr lang="en-US" sz="2252" b="1" dirty="0">
              <a:solidFill>
                <a:srgbClr val="DE1C4E"/>
              </a:solidFill>
              <a:latin typeface="B Nazanin" charset="0"/>
              <a:ea typeface="B Nazanin" charset="0"/>
              <a:cs typeface="B Nazanin" charset="0"/>
            </a:endParaRPr>
          </a:p>
        </p:txBody>
      </p:sp>
      <p:sp>
        <p:nvSpPr>
          <p:cNvPr id="57" name="TextBox 56">
            <a:extLst>
              <a:ext uri="{FF2B5EF4-FFF2-40B4-BE49-F238E27FC236}">
                <a16:creationId xmlns:a16="http://schemas.microsoft.com/office/drawing/2014/main" xmlns="" id="{AC2FB349-911C-40AA-3027-F11C1F1295F2}"/>
              </a:ext>
            </a:extLst>
          </p:cNvPr>
          <p:cNvSpPr txBox="1"/>
          <p:nvPr/>
        </p:nvSpPr>
        <p:spPr>
          <a:xfrm>
            <a:off x="5160495" y="5910628"/>
            <a:ext cx="4656162" cy="438903"/>
          </a:xfrm>
          <a:prstGeom prst="rect">
            <a:avLst/>
          </a:prstGeom>
          <a:noFill/>
        </p:spPr>
        <p:txBody>
          <a:bodyPr wrap="square" rtlCol="0">
            <a:spAutoFit/>
          </a:bodyPr>
          <a:lstStyle/>
          <a:p>
            <a:pPr algn="ctr" rtl="1"/>
            <a:r>
              <a:rPr lang="fa-IR" sz="2252" b="1" dirty="0">
                <a:solidFill>
                  <a:srgbClr val="DE1C4E"/>
                </a:solidFill>
                <a:latin typeface="B Nazanin" charset="0"/>
                <a:ea typeface="B Nazanin" charset="0"/>
                <a:cs typeface="B Nazanin" charset="0"/>
              </a:rPr>
              <a:t>بخش دوم</a:t>
            </a:r>
            <a:endParaRPr lang="en-US" sz="2252" b="1" dirty="0">
              <a:solidFill>
                <a:srgbClr val="DE1C4E"/>
              </a:solidFill>
              <a:latin typeface="B Nazanin" charset="0"/>
              <a:ea typeface="B Nazanin" charset="0"/>
              <a:cs typeface="B Nazanin" charset="0"/>
            </a:endParaRPr>
          </a:p>
        </p:txBody>
      </p:sp>
      <p:sp>
        <p:nvSpPr>
          <p:cNvPr id="59" name="TextBox 58">
            <a:extLst>
              <a:ext uri="{FF2B5EF4-FFF2-40B4-BE49-F238E27FC236}">
                <a16:creationId xmlns:a16="http://schemas.microsoft.com/office/drawing/2014/main" xmlns="" id="{7814C10A-5CDE-9294-95C3-FAF0A399B1DA}"/>
              </a:ext>
            </a:extLst>
          </p:cNvPr>
          <p:cNvSpPr txBox="1"/>
          <p:nvPr/>
        </p:nvSpPr>
        <p:spPr>
          <a:xfrm>
            <a:off x="10160915" y="14342942"/>
            <a:ext cx="4527136" cy="438903"/>
          </a:xfrm>
          <a:prstGeom prst="rect">
            <a:avLst/>
          </a:prstGeom>
          <a:noFill/>
        </p:spPr>
        <p:txBody>
          <a:bodyPr wrap="square" rtlCol="0">
            <a:spAutoFit/>
          </a:bodyPr>
          <a:lstStyle/>
          <a:p>
            <a:pPr algn="ctr" rtl="1"/>
            <a:r>
              <a:rPr lang="fa-IR" sz="2252" b="1" dirty="0">
                <a:solidFill>
                  <a:srgbClr val="DE1C4E"/>
                </a:solidFill>
                <a:latin typeface="B Nazanin" charset="0"/>
                <a:ea typeface="B Nazanin" charset="0"/>
                <a:cs typeface="B Nazanin" charset="0"/>
              </a:rPr>
              <a:t>بخش اول</a:t>
            </a:r>
            <a:endParaRPr lang="en-US" sz="2252" b="1" dirty="0">
              <a:solidFill>
                <a:srgbClr val="DE1C4E"/>
              </a:solidFill>
              <a:latin typeface="B Nazanin" charset="0"/>
              <a:ea typeface="B Nazanin" charset="0"/>
              <a:cs typeface="B Nazanin" charset="0"/>
            </a:endParaRPr>
          </a:p>
        </p:txBody>
      </p:sp>
      <p:sp>
        <p:nvSpPr>
          <p:cNvPr id="60" name="TextBox 59">
            <a:extLst>
              <a:ext uri="{FF2B5EF4-FFF2-40B4-BE49-F238E27FC236}">
                <a16:creationId xmlns:a16="http://schemas.microsoft.com/office/drawing/2014/main" xmlns="" id="{960B7288-9237-BED7-FC74-728946209806}"/>
              </a:ext>
            </a:extLst>
          </p:cNvPr>
          <p:cNvSpPr txBox="1"/>
          <p:nvPr/>
        </p:nvSpPr>
        <p:spPr>
          <a:xfrm>
            <a:off x="5237284" y="13513539"/>
            <a:ext cx="4656162" cy="438903"/>
          </a:xfrm>
          <a:prstGeom prst="rect">
            <a:avLst/>
          </a:prstGeom>
          <a:noFill/>
        </p:spPr>
        <p:txBody>
          <a:bodyPr wrap="square" rtlCol="0">
            <a:spAutoFit/>
          </a:bodyPr>
          <a:lstStyle/>
          <a:p>
            <a:pPr algn="ctr" rtl="1"/>
            <a:r>
              <a:rPr lang="fa-IR" sz="2252" b="1" dirty="0">
                <a:solidFill>
                  <a:srgbClr val="DE1C4E"/>
                </a:solidFill>
                <a:latin typeface="B Nazanin" charset="0"/>
                <a:ea typeface="B Nazanin" charset="0"/>
                <a:cs typeface="B Nazanin" charset="0"/>
              </a:rPr>
              <a:t>بخش سوم</a:t>
            </a:r>
            <a:endParaRPr lang="en-US" sz="2252" b="1" dirty="0">
              <a:solidFill>
                <a:srgbClr val="DE1C4E"/>
              </a:solidFill>
              <a:latin typeface="B Nazanin" charset="0"/>
              <a:ea typeface="B Nazanin" charset="0"/>
              <a:cs typeface="B Nazanin" charset="0"/>
            </a:endParaRPr>
          </a:p>
        </p:txBody>
      </p:sp>
      <p:sp>
        <p:nvSpPr>
          <p:cNvPr id="61" name="TextBox 60">
            <a:extLst>
              <a:ext uri="{FF2B5EF4-FFF2-40B4-BE49-F238E27FC236}">
                <a16:creationId xmlns:a16="http://schemas.microsoft.com/office/drawing/2014/main" xmlns="" id="{3BF8CDAB-2AA7-4C04-6FC2-3946913FFCA7}"/>
              </a:ext>
            </a:extLst>
          </p:cNvPr>
          <p:cNvSpPr txBox="1"/>
          <p:nvPr/>
        </p:nvSpPr>
        <p:spPr>
          <a:xfrm>
            <a:off x="321509" y="9682018"/>
            <a:ext cx="4656162" cy="438903"/>
          </a:xfrm>
          <a:prstGeom prst="rect">
            <a:avLst/>
          </a:prstGeom>
          <a:noFill/>
        </p:spPr>
        <p:txBody>
          <a:bodyPr wrap="square" rtlCol="0">
            <a:spAutoFit/>
          </a:bodyPr>
          <a:lstStyle/>
          <a:p>
            <a:pPr algn="ctr" rtl="1"/>
            <a:r>
              <a:rPr lang="fa-IR" sz="2252" b="1" dirty="0">
                <a:solidFill>
                  <a:srgbClr val="DE1C4E"/>
                </a:solidFill>
                <a:latin typeface="B Nazanin" charset="0"/>
                <a:ea typeface="B Nazanin" charset="0"/>
                <a:cs typeface="B Nazanin" charset="0"/>
              </a:rPr>
              <a:t>نتیجه‌گیری</a:t>
            </a:r>
            <a:endParaRPr lang="en-US" sz="2252" b="1" dirty="0">
              <a:solidFill>
                <a:srgbClr val="DE1C4E"/>
              </a:solidFill>
              <a:latin typeface="B Nazanin" charset="0"/>
              <a:ea typeface="B Nazanin" charset="0"/>
              <a:cs typeface="B Nazanin" charset="0"/>
            </a:endParaRPr>
          </a:p>
        </p:txBody>
      </p:sp>
      <p:sp>
        <p:nvSpPr>
          <p:cNvPr id="62" name="TextBox 61">
            <a:extLst>
              <a:ext uri="{FF2B5EF4-FFF2-40B4-BE49-F238E27FC236}">
                <a16:creationId xmlns:a16="http://schemas.microsoft.com/office/drawing/2014/main" xmlns="" id="{A5120B9D-731E-75CB-FC59-DF2BEE3B8A30}"/>
              </a:ext>
            </a:extLst>
          </p:cNvPr>
          <p:cNvSpPr txBox="1"/>
          <p:nvPr/>
        </p:nvSpPr>
        <p:spPr>
          <a:xfrm>
            <a:off x="342086" y="6426969"/>
            <a:ext cx="4656162" cy="3405669"/>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r>
              <a:rPr lang="fa-IR" sz="1958" dirty="0" err="1"/>
              <a:t>شکل‌ها</a:t>
            </a:r>
            <a:r>
              <a:rPr lang="fa-IR" sz="1958" dirty="0"/>
              <a:t> و جداول</a:t>
            </a:r>
          </a:p>
          <a:p>
            <a:endParaRPr lang="en-US" sz="1958" dirty="0"/>
          </a:p>
          <a:p>
            <a:endParaRPr lang="en-US" sz="1958" dirty="0"/>
          </a:p>
          <a:p>
            <a:endParaRPr lang="en-US" sz="1958" dirty="0"/>
          </a:p>
          <a:p>
            <a:endParaRPr lang="fa-IR" sz="1958" dirty="0"/>
          </a:p>
          <a:p>
            <a:endParaRPr lang="fa-IR" sz="1958" dirty="0"/>
          </a:p>
          <a:p>
            <a:endParaRPr lang="fa-IR" sz="1958" dirty="0"/>
          </a:p>
          <a:p>
            <a:endParaRPr lang="fa-IR" sz="1958" dirty="0"/>
          </a:p>
          <a:p>
            <a:endParaRPr lang="fa-IR" sz="1958" dirty="0"/>
          </a:p>
          <a:p>
            <a:endParaRPr lang="fa-IR" sz="1958" dirty="0"/>
          </a:p>
          <a:p>
            <a:endParaRPr lang="fa-IR" sz="1958" dirty="0"/>
          </a:p>
        </p:txBody>
      </p:sp>
      <p:sp>
        <p:nvSpPr>
          <p:cNvPr id="64" name="TextBox 63">
            <a:extLst>
              <a:ext uri="{FF2B5EF4-FFF2-40B4-BE49-F238E27FC236}">
                <a16:creationId xmlns:a16="http://schemas.microsoft.com/office/drawing/2014/main" xmlns="" id="{FD939E26-22BE-7204-7444-289D25A227A5}"/>
              </a:ext>
            </a:extLst>
          </p:cNvPr>
          <p:cNvSpPr txBox="1"/>
          <p:nvPr/>
        </p:nvSpPr>
        <p:spPr>
          <a:xfrm>
            <a:off x="357314" y="14183472"/>
            <a:ext cx="4656162" cy="438903"/>
          </a:xfrm>
          <a:prstGeom prst="rect">
            <a:avLst/>
          </a:prstGeom>
          <a:noFill/>
        </p:spPr>
        <p:txBody>
          <a:bodyPr wrap="square" rtlCol="0">
            <a:spAutoFit/>
          </a:bodyPr>
          <a:lstStyle/>
          <a:p>
            <a:pPr algn="ctr" rtl="1"/>
            <a:r>
              <a:rPr lang="fa-IR" sz="2252" b="1" dirty="0">
                <a:solidFill>
                  <a:srgbClr val="DE1C4E"/>
                </a:solidFill>
                <a:latin typeface="B Nazanin" charset="0"/>
                <a:ea typeface="B Nazanin" charset="0"/>
                <a:cs typeface="B Nazanin" charset="0"/>
              </a:rPr>
              <a:t>منابع</a:t>
            </a:r>
            <a:endParaRPr lang="en-US" sz="2252" b="1" dirty="0">
              <a:solidFill>
                <a:srgbClr val="DE1C4E"/>
              </a:solidFill>
              <a:latin typeface="B Nazanin" charset="0"/>
              <a:ea typeface="B Nazanin" charset="0"/>
              <a:cs typeface="B Nazanin" charset="0"/>
            </a:endParaRPr>
          </a:p>
        </p:txBody>
      </p:sp>
      <p:sp>
        <p:nvSpPr>
          <p:cNvPr id="3" name="Rectangle 2">
            <a:extLst>
              <a:ext uri="{FF2B5EF4-FFF2-40B4-BE49-F238E27FC236}">
                <a16:creationId xmlns:a16="http://schemas.microsoft.com/office/drawing/2014/main" xmlns="" id="{27DD58C3-12FE-E880-119D-0815C39C1A6C}"/>
              </a:ext>
            </a:extLst>
          </p:cNvPr>
          <p:cNvSpPr/>
          <p:nvPr/>
        </p:nvSpPr>
        <p:spPr>
          <a:xfrm>
            <a:off x="-10660" y="20704178"/>
            <a:ext cx="15098261" cy="522326"/>
          </a:xfrm>
          <a:prstGeom prst="rect">
            <a:avLst/>
          </a:prstGeom>
          <a:solidFill>
            <a:srgbClr val="0A0B3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a-IR" sz="2400" b="1" dirty="0">
                <a:cs typeface="B Koodak" panose="00000700000000000000" pitchFamily="2" charset="-78"/>
              </a:rPr>
              <a:t>34 امین کنفرانس بین المللی مهندسی برق (</a:t>
            </a:r>
            <a:r>
              <a:rPr lang="en-US" sz="2400" b="1" dirty="0">
                <a:cs typeface="B Koodak" panose="00000700000000000000" pitchFamily="2" charset="-78"/>
              </a:rPr>
              <a:t>ICEE2026</a:t>
            </a:r>
            <a:r>
              <a:rPr lang="fa-IR" sz="2400" b="1" dirty="0">
                <a:cs typeface="B Koodak" panose="00000700000000000000" pitchFamily="2" charset="-78"/>
              </a:rPr>
              <a:t>)</a:t>
            </a:r>
            <a:endParaRPr lang="en-US" sz="2400" b="1" dirty="0">
              <a:cs typeface="B Koodak" panose="00000700000000000000" pitchFamily="2" charset="-78"/>
            </a:endParaRPr>
          </a:p>
        </p:txBody>
      </p:sp>
      <p:sp>
        <p:nvSpPr>
          <p:cNvPr id="24" name="TextBox 23">
            <a:extLst>
              <a:ext uri="{FF2B5EF4-FFF2-40B4-BE49-F238E27FC236}">
                <a16:creationId xmlns:a16="http://schemas.microsoft.com/office/drawing/2014/main" xmlns="" id="{374868E0-BA5E-F1C3-8A7E-66FE9119C5E4}"/>
              </a:ext>
            </a:extLst>
          </p:cNvPr>
          <p:cNvSpPr txBox="1"/>
          <p:nvPr/>
        </p:nvSpPr>
        <p:spPr>
          <a:xfrm>
            <a:off x="5303557" y="6363346"/>
            <a:ext cx="4667140" cy="6720923"/>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r>
              <a:rPr lang="fa-IR" sz="1958" dirty="0"/>
              <a:t>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دوم محتوای بخش محتوای بخش دوم محتوای بخش محتوای بخش دوم محتوای بخش محتوای بخش دوم محتوای بخش</a:t>
            </a:r>
          </a:p>
        </p:txBody>
      </p:sp>
      <p:sp>
        <p:nvSpPr>
          <p:cNvPr id="26" name="TextBox 25">
            <a:extLst>
              <a:ext uri="{FF2B5EF4-FFF2-40B4-BE49-F238E27FC236}">
                <a16:creationId xmlns:a16="http://schemas.microsoft.com/office/drawing/2014/main" xmlns="" id="{4C24BD67-A909-93AC-AD87-5B916E7A33EC}"/>
              </a:ext>
            </a:extLst>
          </p:cNvPr>
          <p:cNvSpPr txBox="1"/>
          <p:nvPr/>
        </p:nvSpPr>
        <p:spPr>
          <a:xfrm>
            <a:off x="5237284" y="13942742"/>
            <a:ext cx="4667139" cy="6720923"/>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r>
              <a:rPr lang="fa-IR" sz="1958" dirty="0"/>
              <a:t>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 محتوای بخش سوم.</a:t>
            </a:r>
            <a:endParaRPr lang="en-US" sz="1958" dirty="0"/>
          </a:p>
          <a:p>
            <a:endParaRPr lang="en-US" sz="1958" dirty="0"/>
          </a:p>
          <a:p>
            <a:endParaRPr lang="fa-IR" sz="1958" dirty="0"/>
          </a:p>
        </p:txBody>
      </p:sp>
      <p:sp>
        <p:nvSpPr>
          <p:cNvPr id="27" name="TextBox 26">
            <a:extLst>
              <a:ext uri="{FF2B5EF4-FFF2-40B4-BE49-F238E27FC236}">
                <a16:creationId xmlns:a16="http://schemas.microsoft.com/office/drawing/2014/main" xmlns="" id="{A0826B2B-DBAC-157E-72C2-79F0E56081E2}"/>
              </a:ext>
            </a:extLst>
          </p:cNvPr>
          <p:cNvSpPr txBox="1"/>
          <p:nvPr/>
        </p:nvSpPr>
        <p:spPr>
          <a:xfrm>
            <a:off x="313655" y="10073821"/>
            <a:ext cx="4667139" cy="4008443"/>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r>
              <a:rPr lang="fa-IR" sz="1958" dirty="0"/>
              <a:t>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 محتوای بخش پنجم.</a:t>
            </a:r>
          </a:p>
        </p:txBody>
      </p:sp>
      <p:sp>
        <p:nvSpPr>
          <p:cNvPr id="28" name="TextBox 27">
            <a:extLst>
              <a:ext uri="{FF2B5EF4-FFF2-40B4-BE49-F238E27FC236}">
                <a16:creationId xmlns:a16="http://schemas.microsoft.com/office/drawing/2014/main" xmlns="" id="{57FFF4C5-B476-2C4B-5D90-45FC8D6B089D}"/>
              </a:ext>
            </a:extLst>
          </p:cNvPr>
          <p:cNvSpPr txBox="1"/>
          <p:nvPr/>
        </p:nvSpPr>
        <p:spPr>
          <a:xfrm>
            <a:off x="336598" y="14575274"/>
            <a:ext cx="4667139" cy="4008443"/>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r>
              <a:rPr lang="fa-IR" sz="1958" dirty="0"/>
              <a:t>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 ششم محتوای بخش</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5056648" cy="3533293"/>
          </a:xfrm>
          <a:prstGeom prst="rect">
            <a:avLst/>
          </a:prstGeom>
        </p:spPr>
      </p:pic>
    </p:spTree>
    <p:extLst>
      <p:ext uri="{BB962C8B-B14F-4D97-AF65-F5344CB8AC3E}">
        <p14:creationId xmlns:p14="http://schemas.microsoft.com/office/powerpoint/2010/main" val="187902546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276</TotalTime>
  <Words>952</Words>
  <Application>Microsoft Office PowerPoint</Application>
  <PresentationFormat>Custom</PresentationFormat>
  <Paragraphs>28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 Koodak</vt:lpstr>
      <vt:lpstr>B Nazanin</vt:lpstr>
      <vt:lpstr>Calibri</vt:lpstr>
      <vt:lpstr>Calibri Light</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IKT2024, comp.ui.ac.ir</dc:creator>
  <cp:lastModifiedBy>Administrator</cp:lastModifiedBy>
  <cp:revision>33</cp:revision>
  <dcterms:created xsi:type="dcterms:W3CDTF">2017-04-09T19:52:26Z</dcterms:created>
  <dcterms:modified xsi:type="dcterms:W3CDTF">2026-03-07T09:19:34Z</dcterms:modified>
</cp:coreProperties>
</file>