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CE8EA"/>
    <a:srgbClr val="F8D0D4"/>
    <a:srgbClr val="FF37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52" d="100"/>
          <a:sy n="52" d="100"/>
        </p:scale>
        <p:origin x="667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LEFT">
    <p:bg>
      <p:bgPr>
        <a:solidFill>
          <a:srgbClr val="262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1" y="0"/>
            <a:ext cx="12192000" cy="58176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7" name="Bar"/>
          <p:cNvSpPr/>
          <p:nvPr/>
        </p:nvSpPr>
        <p:spPr bwMode="ltGray">
          <a:xfrm>
            <a:off x="1" y="5816600"/>
            <a:ext cx="12192000" cy="1044000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 bwMode="gray">
          <a:xfrm>
            <a:off x="1055343" y="0"/>
            <a:ext cx="10081312" cy="3744000"/>
          </a:xfrm>
        </p:spPr>
        <p:txBody>
          <a:bodyPr anchor="b"/>
          <a:lstStyle>
            <a:lvl1pPr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defRPr sz="8800">
                <a:solidFill>
                  <a:srgbClr val="FFFFFF"/>
                </a:solidFill>
                <a:latin typeface="Bebas Neue" panose="020B0506020202020201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 bwMode="gray">
          <a:xfrm>
            <a:off x="1055343" y="3744000"/>
            <a:ext cx="10081312" cy="2070000"/>
          </a:xfrm>
        </p:spPr>
        <p:txBody>
          <a:bodyPr/>
          <a:lstStyle>
            <a:lvl1pPr marL="0" indent="0" algn="l">
              <a:buNone/>
              <a:defRPr sz="4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FD201E57-406B-4847-B7B3-84B86F764A5A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405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1E57-406B-4847-B7B3-84B86F764A5A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747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ubtitle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0" y="972000"/>
            <a:ext cx="11111046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Enter your subtitle here</a:t>
            </a:r>
          </a:p>
        </p:txBody>
      </p:sp>
      <p:sp>
        <p:nvSpPr>
          <p:cNvPr id="3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FD201E57-406B-4847-B7B3-84B86F764A5A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4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5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768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FD201E57-406B-4847-B7B3-84B86F764A5A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4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5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04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FD201E57-406B-4847-B7B3-84B86F764A5A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3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4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750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>
          <a:xfrm>
            <a:off x="540070" y="432000"/>
            <a:ext cx="11111046" cy="1080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0" y="972000"/>
            <a:ext cx="11111046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Enter your subtitle here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 bwMode="gray">
          <a:xfrm>
            <a:off x="540070" y="1512000"/>
            <a:ext cx="11111046" cy="4298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FD201E57-406B-4847-B7B3-84B86F764A5A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361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ITLE &amp; CONTENT">
    <p:bg bwMode="gray">
      <p:bgPr>
        <a:solidFill>
          <a:srgbClr val="0021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>
          <a:xfrm>
            <a:off x="540070" y="432000"/>
            <a:ext cx="11111046" cy="10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0" y="972000"/>
            <a:ext cx="11111046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Enter your subtitle here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 bwMode="gray">
          <a:xfrm>
            <a:off x="540070" y="1512000"/>
            <a:ext cx="11111046" cy="4298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FD201E57-406B-4847-B7B3-84B86F764A5A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380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TITLE &amp; CONTENT">
    <p:bg bwMode="gray">
      <p:bgPr>
        <a:solidFill>
          <a:srgbClr val="1F74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>
          <a:xfrm>
            <a:off x="540070" y="432000"/>
            <a:ext cx="11111046" cy="10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0" y="972000"/>
            <a:ext cx="11111046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Enter your subtitle here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 bwMode="gray">
          <a:xfrm>
            <a:off x="540070" y="1512000"/>
            <a:ext cx="11111046" cy="4298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FD201E57-406B-4847-B7B3-84B86F764A5A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429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TITLE &amp; CONTENT">
    <p:bg bwMode="gray">
      <p:bgPr>
        <a:solidFill>
          <a:srgbClr val="144D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>
          <a:xfrm>
            <a:off x="540070" y="432000"/>
            <a:ext cx="11111046" cy="10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0" y="972000"/>
            <a:ext cx="11111046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Enter your subtitle here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 bwMode="gray">
          <a:xfrm>
            <a:off x="540070" y="1512000"/>
            <a:ext cx="11111046" cy="4298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FD201E57-406B-4847-B7B3-84B86F764A5A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733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TITLE &amp; CONTENT">
    <p:bg bwMode="ltGray">
      <p:bgPr>
        <a:gradFill flip="none" rotWithShape="1">
          <a:gsLst>
            <a:gs pos="0">
              <a:srgbClr val="002164"/>
            </a:gs>
            <a:gs pos="100000">
              <a:srgbClr val="001132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>
          <a:xfrm>
            <a:off x="540070" y="432000"/>
            <a:ext cx="11111046" cy="10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0" y="972000"/>
            <a:ext cx="11111046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Enter your subtitle here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 bwMode="gray">
          <a:xfrm>
            <a:off x="540070" y="1512000"/>
            <a:ext cx="11111046" cy="4298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FD201E57-406B-4847-B7B3-84B86F764A5A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77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>
          <a:xfrm>
            <a:off x="540070" y="432000"/>
            <a:ext cx="11111046" cy="1080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"/>
          <p:cNvSpPr>
            <a:spLocks noGrp="1"/>
          </p:cNvSpPr>
          <p:nvPr>
            <p:ph type="body" idx="1"/>
          </p:nvPr>
        </p:nvSpPr>
        <p:spPr bwMode="gray">
          <a:xfrm>
            <a:off x="540070" y="1512000"/>
            <a:ext cx="11111046" cy="429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2"/>
          </p:nvPr>
        </p:nvSpPr>
        <p:spPr bwMode="gray">
          <a:xfrm>
            <a:off x="10210929" y="6084000"/>
            <a:ext cx="1440187" cy="360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FD201E57-406B-4847-B7B3-84B86F764A5A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3"/>
          </p:nvPr>
        </p:nvSpPr>
        <p:spPr bwMode="gray">
          <a:xfrm>
            <a:off x="3935312" y="6084000"/>
            <a:ext cx="4320562" cy="360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4"/>
          </p:nvPr>
        </p:nvSpPr>
        <p:spPr bwMode="gray">
          <a:xfrm>
            <a:off x="540070" y="6084000"/>
            <a:ext cx="900117" cy="360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02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914400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20000" indent="-270000" algn="l" defTabSz="914400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Calibri Light" panose="020F030202020403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80000" indent="-270000" algn="l" defTabSz="914400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Calibri Light" panose="020F030202020403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000" indent="-270000" algn="l" defTabSz="914400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Calibri Light" panose="020F030202020403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0" indent="-270000" algn="l" defTabSz="914400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Calibri Light" panose="020F030202020403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28975" y="1725168"/>
            <a:ext cx="9144000" cy="4495800"/>
          </a:xfrm>
        </p:spPr>
        <p:txBody>
          <a:bodyPr>
            <a:noAutofit/>
          </a:bodyPr>
          <a:lstStyle/>
          <a:p>
            <a:pPr lvl="0">
              <a:spcAft>
                <a:spcPts val="2400"/>
              </a:spcAft>
            </a:pPr>
            <a:r>
              <a:rPr lang="en-US" sz="3600" b="1" dirty="0">
                <a:latin typeface="Times New Roman" panose="02020603050405020304" pitchFamily="18" charset="0"/>
                <a:cs typeface="B Titr" pitchFamily="2" charset="-78"/>
              </a:rPr>
              <a:t>Title:</a:t>
            </a:r>
            <a:br>
              <a:rPr lang="en-US" sz="3600" b="1" dirty="0">
                <a:latin typeface="Times New Roman" panose="02020603050405020304" pitchFamily="18" charset="0"/>
                <a:cs typeface="B Titr" pitchFamily="2" charset="-78"/>
              </a:rPr>
            </a:br>
            <a:r>
              <a:rPr lang="en-US" sz="3600" b="1" dirty="0"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en-US" sz="3600" b="1" dirty="0">
                <a:latin typeface="Times New Roman" panose="02020603050405020304" pitchFamily="18" charset="0"/>
                <a:cs typeface="B Titr" pitchFamily="2" charset="-78"/>
              </a:rPr>
            </a:br>
            <a:r>
              <a:rPr lang="en-US" sz="3600" b="1" dirty="0">
                <a:latin typeface="Times New Roman" panose="02020603050405020304" pitchFamily="18" charset="0"/>
                <a:cs typeface="B Titr" pitchFamily="2" charset="-78"/>
              </a:rPr>
              <a:t>Presented by:</a:t>
            </a:r>
            <a:br>
              <a:rPr lang="en-US" sz="3600" b="1" dirty="0">
                <a:latin typeface="Times New Roman" panose="02020603050405020304" pitchFamily="18" charset="0"/>
                <a:cs typeface="B Titr" pitchFamily="2" charset="-78"/>
              </a:rPr>
            </a:br>
            <a:r>
              <a:rPr lang="en-US" sz="3600" b="1" dirty="0"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en-US" sz="3600" b="1" dirty="0">
                <a:latin typeface="Times New Roman" panose="02020603050405020304" pitchFamily="18" charset="0"/>
                <a:cs typeface="B Titr" pitchFamily="2" charset="-78"/>
              </a:rPr>
            </a:br>
            <a:r>
              <a:rPr lang="en-US" sz="3600" b="1" dirty="0">
                <a:latin typeface="Times New Roman" panose="02020603050405020304" pitchFamily="18" charset="0"/>
                <a:cs typeface="B Titr" pitchFamily="2" charset="-78"/>
              </a:rPr>
              <a:t>Authors with Affiliation: </a:t>
            </a:r>
            <a:br>
              <a:rPr lang="en-US" sz="3600" b="1" dirty="0">
                <a:latin typeface="Times New Roman" panose="02020603050405020304" pitchFamily="18" charset="0"/>
                <a:cs typeface="B Titr" pitchFamily="2" charset="-78"/>
              </a:rPr>
            </a:br>
            <a:endParaRPr lang="en-US" sz="3600" b="1" dirty="0"/>
          </a:p>
        </p:txBody>
      </p:sp>
      <p:sp>
        <p:nvSpPr>
          <p:cNvPr id="2" name="Rectangle 1"/>
          <p:cNvSpPr/>
          <p:nvPr/>
        </p:nvSpPr>
        <p:spPr>
          <a:xfrm>
            <a:off x="2787656" y="1457309"/>
            <a:ext cx="642195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34</a:t>
            </a:r>
            <a:r>
              <a:rPr lang="en-US" sz="3200" b="1" baseline="30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International Conference on </a:t>
            </a:r>
          </a:p>
          <a:p>
            <a:pPr algn="ctr"/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Electrical Engineering (ICEE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2026)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163" y="43031"/>
            <a:ext cx="1684837" cy="171431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888" y="120829"/>
            <a:ext cx="1538799" cy="163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677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52400" y="152400"/>
            <a:ext cx="8839200" cy="8107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rtl="1"/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Slides Design: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6200" y="1295400"/>
            <a:ext cx="12107418" cy="4885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Prepare your presentation using PowerPoint.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Your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presentation should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contain 10 to 20 slides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a-IR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6181344"/>
            <a:ext cx="12183618" cy="676656"/>
          </a:xfrm>
          <a:prstGeom prst="rect">
            <a:avLst/>
          </a:prstGeom>
          <a:gradFill flip="none" rotWithShape="1">
            <a:gsLst>
              <a:gs pos="42500">
                <a:srgbClr val="0070C0"/>
              </a:gs>
              <a:gs pos="78000">
                <a:srgbClr val="00B0F0"/>
              </a:gs>
              <a:gs pos="8800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2026 34</a:t>
            </a:r>
            <a:r>
              <a:rPr lang="en-US" sz="2800" b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International Conference on</a:t>
            </a:r>
            <a:r>
              <a:rPr lang="fa-IR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Electrical Engineering</a:t>
            </a:r>
          </a:p>
        </p:txBody>
      </p:sp>
    </p:spTree>
    <p:extLst>
      <p:ext uri="{BB962C8B-B14F-4D97-AF65-F5344CB8AC3E}">
        <p14:creationId xmlns:p14="http://schemas.microsoft.com/office/powerpoint/2010/main" val="3404871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52400" y="152400"/>
            <a:ext cx="8839200" cy="8107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rtl="1"/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Slides Design: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6200" y="1295400"/>
            <a:ext cx="12107418" cy="4885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Title of your paper should be placed on the first slide.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Text: Good readability and appropriate font size (Recommended: Times New Roman 20)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Figures and diagrams: Sufficiently clear, an appropriate size and resolution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Tables: Readability, with Column Headings and legible fonts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181344"/>
            <a:ext cx="12183618" cy="676656"/>
          </a:xfrm>
          <a:prstGeom prst="rect">
            <a:avLst/>
          </a:prstGeom>
          <a:gradFill flip="none" rotWithShape="1">
            <a:gsLst>
              <a:gs pos="42500">
                <a:srgbClr val="0070C0"/>
              </a:gs>
              <a:gs pos="78000">
                <a:srgbClr val="00B0F0"/>
              </a:gs>
              <a:gs pos="8800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34</a:t>
            </a:r>
            <a:r>
              <a:rPr lang="en-US" sz="2800" b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International Conference on</a:t>
            </a:r>
            <a:r>
              <a:rPr lang="fa-IR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Electrical Engineering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317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52400" y="152400"/>
            <a:ext cx="8839200" cy="8107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 not mention these topics:</a:t>
            </a:r>
            <a:endParaRPr lang="fa-IR" altLang="en-US" sz="3600" b="1" dirty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6200" y="1295400"/>
            <a:ext cx="12107418" cy="4885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Any advertisement, Thanks and appreciation to individuals, companies, and organizations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Any content unrelated to the article</a:t>
            </a:r>
          </a:p>
          <a:p>
            <a:pPr algn="l"/>
            <a:endParaRPr lang="fa-IR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181344"/>
            <a:ext cx="12183618" cy="676656"/>
          </a:xfrm>
          <a:prstGeom prst="rect">
            <a:avLst/>
          </a:prstGeom>
          <a:gradFill flip="none" rotWithShape="1">
            <a:gsLst>
              <a:gs pos="42500">
                <a:srgbClr val="0070C0"/>
              </a:gs>
              <a:gs pos="78000">
                <a:srgbClr val="00B0F0"/>
              </a:gs>
              <a:gs pos="8800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34</a:t>
            </a:r>
            <a:r>
              <a:rPr lang="en-US" sz="2800" b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International Conference on</a:t>
            </a:r>
            <a:r>
              <a:rPr lang="fa-IR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Electrical Engineering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279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52400" y="152400"/>
            <a:ext cx="8839200" cy="8107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a-IR" altLang="en-US" sz="36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6200" y="1295400"/>
            <a:ext cx="12107418" cy="4885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a-IR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181344"/>
            <a:ext cx="12183618" cy="676656"/>
          </a:xfrm>
          <a:prstGeom prst="rect">
            <a:avLst/>
          </a:prstGeom>
          <a:gradFill flip="none" rotWithShape="1">
            <a:gsLst>
              <a:gs pos="42500">
                <a:srgbClr val="0070C0"/>
              </a:gs>
              <a:gs pos="78000">
                <a:srgbClr val="00B0F0"/>
              </a:gs>
              <a:gs pos="8800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34</a:t>
            </a:r>
            <a:r>
              <a:rPr lang="en-US" sz="2800" b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International Conference on</a:t>
            </a:r>
            <a:r>
              <a:rPr lang="fa-IR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Electrical Engineering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414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52400" y="152400"/>
            <a:ext cx="8839200" cy="8107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a-IR" altLang="en-US" sz="36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6200" y="1295400"/>
            <a:ext cx="12107418" cy="4885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a-IR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3809" y="2137934"/>
            <a:ext cx="6096000" cy="16004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altLang="en-US" sz="4000" b="1" dirty="0">
                <a:solidFill>
                  <a:schemeClr val="bg2">
                    <a:lumMod val="25000"/>
                  </a:schemeClr>
                </a:solidFill>
                <a:cs typeface="B Titr" pitchFamily="2" charset="-78"/>
              </a:rPr>
              <a:t>Questions? </a:t>
            </a:r>
            <a:endParaRPr lang="fa-IR" altLang="en-US" sz="4000" b="1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  <a:p>
            <a:pPr algn="ctr"/>
            <a:endParaRPr lang="fa-IR" sz="4000" b="1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  <a:p>
            <a:pPr algn="ctr"/>
            <a:r>
              <a:rPr lang="en-US" b="1" dirty="0">
                <a:solidFill>
                  <a:schemeClr val="bg2">
                    <a:lumMod val="25000"/>
                  </a:schemeClr>
                </a:solidFill>
                <a:cs typeface="B Titr" pitchFamily="2" charset="-78"/>
              </a:rPr>
              <a:t>Thank you for your attention!</a:t>
            </a:r>
            <a:endParaRPr lang="en-US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12544290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PL Styleguide">
      <a:dk1>
        <a:sysClr val="windowText" lastClr="000000"/>
      </a:dk1>
      <a:lt1>
        <a:sysClr val="window" lastClr="FFFFFF"/>
      </a:lt1>
      <a:dk2>
        <a:srgbClr val="2C3E50"/>
      </a:dk2>
      <a:lt2>
        <a:srgbClr val="FFFFFF"/>
      </a:lt2>
      <a:accent1>
        <a:srgbClr val="3498DB"/>
      </a:accent1>
      <a:accent2>
        <a:srgbClr val="C8303F"/>
      </a:accent2>
      <a:accent3>
        <a:srgbClr val="9BBB59"/>
      </a:accent3>
      <a:accent4>
        <a:srgbClr val="FFC000"/>
      </a:accent4>
      <a:accent5>
        <a:srgbClr val="814993"/>
      </a:accent5>
      <a:accent6>
        <a:srgbClr val="45B1CB"/>
      </a:accent6>
      <a:hlink>
        <a:srgbClr val="7F7F7F"/>
      </a:hlink>
      <a:folHlink>
        <a:srgbClr val="7F7F7F"/>
      </a:folHlink>
    </a:clrScheme>
    <a:fontScheme name="PL Styleguide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lIns="36000" tIns="36000" rIns="36000" bIns="36000" rtlCol="0" anchor="ctr"/>
      <a:lstStyle>
        <a:defPPr algn="ctr">
          <a:lnSpc>
            <a:spcPct val="90000"/>
          </a:lnSpc>
          <a:spcAft>
            <a:spcPts val="1000"/>
          </a:spcAft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bg1">
              <a:lumMod val="65000"/>
            </a:schemeClr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90000"/>
          </a:lnSpc>
          <a:spcAft>
            <a:spcPts val="1000"/>
          </a:spcAft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heme11" id="{6E403D25-B736-49CD-90B7-4FB6EA5B2F56}" vid="{7B1958E1-03DA-43D4-8CB4-42206AB2701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Theme11</Template>
  <TotalTime>115</TotalTime>
  <Words>144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B Titr</vt:lpstr>
      <vt:lpstr>Bebas Neue</vt:lpstr>
      <vt:lpstr>Calibri</vt:lpstr>
      <vt:lpstr>Calibri Light</vt:lpstr>
      <vt:lpstr>Times New Roman</vt:lpstr>
      <vt:lpstr>Wingdings</vt:lpstr>
      <vt:lpstr>Theme11</vt:lpstr>
      <vt:lpstr>Title:  Presented by:  Authors with Affiliation: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Safavi</dc:creator>
  <cp:lastModifiedBy>Administrator</cp:lastModifiedBy>
  <cp:revision>19</cp:revision>
  <dcterms:created xsi:type="dcterms:W3CDTF">2020-12-07T07:52:03Z</dcterms:created>
  <dcterms:modified xsi:type="dcterms:W3CDTF">2026-03-07T08:48:31Z</dcterms:modified>
</cp:coreProperties>
</file>