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CE8EA"/>
    <a:srgbClr val="F8D0D4"/>
    <a:srgbClr val="FF37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52" d="100"/>
          <a:sy n="52" d="100"/>
        </p:scale>
        <p:origin x="667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LEFT">
    <p:bg>
      <p:bgPr>
        <a:solidFill>
          <a:srgbClr val="2626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1" y="0"/>
            <a:ext cx="12192000" cy="5817600"/>
          </a:xfrm>
          <a:solidFill>
            <a:schemeClr val="bg1">
              <a:lumMod val="85000"/>
            </a:schemeClr>
          </a:solidFill>
        </p:spPr>
        <p:txBody>
          <a:bodyPr lIns="144000" tIns="144000" rIns="144000" bIns="144000"/>
          <a:lstStyle>
            <a:lvl1pPr marL="0" indent="0">
              <a:buNone/>
              <a:defRPr/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7" name="Bar"/>
          <p:cNvSpPr/>
          <p:nvPr/>
        </p:nvSpPr>
        <p:spPr bwMode="ltGray">
          <a:xfrm>
            <a:off x="1" y="5816600"/>
            <a:ext cx="12192000" cy="1044000"/>
          </a:xfrm>
          <a:prstGeom prst="rect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 bwMode="gray">
          <a:xfrm>
            <a:off x="1055343" y="0"/>
            <a:ext cx="10081312" cy="3744000"/>
          </a:xfrm>
        </p:spPr>
        <p:txBody>
          <a:bodyPr anchor="b"/>
          <a:lstStyle>
            <a:lvl1pPr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defRPr sz="8800">
                <a:solidFill>
                  <a:srgbClr val="FFFFFF"/>
                </a:solidFill>
                <a:latin typeface="Bebas Neue" panose="020B0506020202020201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"/>
          <p:cNvSpPr>
            <a:spLocks noGrp="1"/>
          </p:cNvSpPr>
          <p:nvPr>
            <p:ph type="subTitle" idx="1"/>
          </p:nvPr>
        </p:nvSpPr>
        <p:spPr bwMode="gray">
          <a:xfrm>
            <a:off x="1055343" y="3744000"/>
            <a:ext cx="10081312" cy="2070000"/>
          </a:xfrm>
        </p:spPr>
        <p:txBody>
          <a:bodyPr/>
          <a:lstStyle>
            <a:lvl1pPr marL="0" indent="0" algn="l">
              <a:buNone/>
              <a:defRPr sz="4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FD201E57-406B-4847-B7B3-84B86F764A5A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en-US"/>
          </a:p>
        </p:txBody>
      </p:sp>
      <p:sp>
        <p:nvSpPr>
          <p:cNvPr id="6" name="Slide Number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054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01E57-406B-4847-B7B3-84B86F764A5A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653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ubtitle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40070" y="972000"/>
            <a:ext cx="11111046" cy="540000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Enter your subtitle here</a:t>
            </a:r>
          </a:p>
        </p:txBody>
      </p:sp>
      <p:sp>
        <p:nvSpPr>
          <p:cNvPr id="3" name="Date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FD201E57-406B-4847-B7B3-84B86F764A5A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4" name="Footer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en-US"/>
          </a:p>
        </p:txBody>
      </p:sp>
      <p:sp>
        <p:nvSpPr>
          <p:cNvPr id="5" name="Slide Number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524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FD201E57-406B-4847-B7B3-84B86F764A5A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4" name="Footer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en-US"/>
          </a:p>
        </p:txBody>
      </p:sp>
      <p:sp>
        <p:nvSpPr>
          <p:cNvPr id="5" name="Slide Number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210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FD201E57-406B-4847-B7B3-84B86F764A5A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3" name="Footer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en-US"/>
          </a:p>
        </p:txBody>
      </p:sp>
      <p:sp>
        <p:nvSpPr>
          <p:cNvPr id="4" name="Slide Number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99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 bwMode="gray">
          <a:xfrm>
            <a:off x="540070" y="432000"/>
            <a:ext cx="11111046" cy="1080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ubtitle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40070" y="972000"/>
            <a:ext cx="11111046" cy="540000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Enter your subtitle here</a:t>
            </a:r>
          </a:p>
        </p:txBody>
      </p:sp>
      <p:sp>
        <p:nvSpPr>
          <p:cNvPr id="3" name="Content"/>
          <p:cNvSpPr>
            <a:spLocks noGrp="1"/>
          </p:cNvSpPr>
          <p:nvPr>
            <p:ph idx="1"/>
          </p:nvPr>
        </p:nvSpPr>
        <p:spPr bwMode="gray">
          <a:xfrm>
            <a:off x="540070" y="1512000"/>
            <a:ext cx="11111046" cy="4298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FD201E57-406B-4847-B7B3-84B86F764A5A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en-US"/>
          </a:p>
        </p:txBody>
      </p:sp>
      <p:sp>
        <p:nvSpPr>
          <p:cNvPr id="6" name="Slide Number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339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TITLE &amp; CONTENT">
    <p:bg bwMode="gray">
      <p:bgPr>
        <a:solidFill>
          <a:srgbClr val="0021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 bwMode="gray">
          <a:xfrm>
            <a:off x="540070" y="432000"/>
            <a:ext cx="11111046" cy="108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ubtitle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40070" y="972000"/>
            <a:ext cx="11111046" cy="540000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Enter your subtitle here</a:t>
            </a:r>
          </a:p>
        </p:txBody>
      </p:sp>
      <p:sp>
        <p:nvSpPr>
          <p:cNvPr id="3" name="Content"/>
          <p:cNvSpPr>
            <a:spLocks noGrp="1"/>
          </p:cNvSpPr>
          <p:nvPr>
            <p:ph idx="1"/>
          </p:nvPr>
        </p:nvSpPr>
        <p:spPr bwMode="gray">
          <a:xfrm>
            <a:off x="540070" y="1512000"/>
            <a:ext cx="11111046" cy="4298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FD201E57-406B-4847-B7B3-84B86F764A5A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en-US"/>
          </a:p>
        </p:txBody>
      </p:sp>
      <p:sp>
        <p:nvSpPr>
          <p:cNvPr id="6" name="Slide Number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386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TITLE &amp; CONTENT">
    <p:bg bwMode="gray">
      <p:bgPr>
        <a:solidFill>
          <a:srgbClr val="1F74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 bwMode="gray">
          <a:xfrm>
            <a:off x="540070" y="432000"/>
            <a:ext cx="11111046" cy="108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ubtitle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40070" y="972000"/>
            <a:ext cx="11111046" cy="540000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Enter your subtitle here</a:t>
            </a:r>
          </a:p>
        </p:txBody>
      </p:sp>
      <p:sp>
        <p:nvSpPr>
          <p:cNvPr id="3" name="Content"/>
          <p:cNvSpPr>
            <a:spLocks noGrp="1"/>
          </p:cNvSpPr>
          <p:nvPr>
            <p:ph idx="1"/>
          </p:nvPr>
        </p:nvSpPr>
        <p:spPr bwMode="gray">
          <a:xfrm>
            <a:off x="540070" y="1512000"/>
            <a:ext cx="11111046" cy="4298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FD201E57-406B-4847-B7B3-84B86F764A5A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en-US"/>
          </a:p>
        </p:txBody>
      </p:sp>
      <p:sp>
        <p:nvSpPr>
          <p:cNvPr id="6" name="Slide Number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770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TITLE &amp; CONTENT">
    <p:bg bwMode="gray">
      <p:bgPr>
        <a:solidFill>
          <a:srgbClr val="144D7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 bwMode="gray">
          <a:xfrm>
            <a:off x="540070" y="432000"/>
            <a:ext cx="11111046" cy="108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ubtitle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40070" y="972000"/>
            <a:ext cx="11111046" cy="540000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Enter your subtitle here</a:t>
            </a:r>
          </a:p>
        </p:txBody>
      </p:sp>
      <p:sp>
        <p:nvSpPr>
          <p:cNvPr id="3" name="Content"/>
          <p:cNvSpPr>
            <a:spLocks noGrp="1"/>
          </p:cNvSpPr>
          <p:nvPr>
            <p:ph idx="1"/>
          </p:nvPr>
        </p:nvSpPr>
        <p:spPr bwMode="gray">
          <a:xfrm>
            <a:off x="540070" y="1512000"/>
            <a:ext cx="11111046" cy="4298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FD201E57-406B-4847-B7B3-84B86F764A5A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en-US"/>
          </a:p>
        </p:txBody>
      </p:sp>
      <p:sp>
        <p:nvSpPr>
          <p:cNvPr id="6" name="Slide Number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983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7_TITLE &amp; CONTENT">
    <p:bg bwMode="ltGray">
      <p:bgPr>
        <a:gradFill flip="none" rotWithShape="1">
          <a:gsLst>
            <a:gs pos="0">
              <a:srgbClr val="002164"/>
            </a:gs>
            <a:gs pos="100000">
              <a:srgbClr val="001132"/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 bwMode="gray">
          <a:xfrm>
            <a:off x="540070" y="432000"/>
            <a:ext cx="11111046" cy="108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ubtitle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40070" y="972000"/>
            <a:ext cx="11111046" cy="540000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Enter your subtitle here</a:t>
            </a:r>
          </a:p>
        </p:txBody>
      </p:sp>
      <p:sp>
        <p:nvSpPr>
          <p:cNvPr id="3" name="Content"/>
          <p:cNvSpPr>
            <a:spLocks noGrp="1"/>
          </p:cNvSpPr>
          <p:nvPr>
            <p:ph idx="1"/>
          </p:nvPr>
        </p:nvSpPr>
        <p:spPr bwMode="gray">
          <a:xfrm>
            <a:off x="540070" y="1512000"/>
            <a:ext cx="11111046" cy="4298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FD201E57-406B-4847-B7B3-84B86F764A5A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en-US"/>
          </a:p>
        </p:txBody>
      </p:sp>
      <p:sp>
        <p:nvSpPr>
          <p:cNvPr id="6" name="Slide Number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639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 bwMode="gray">
          <a:xfrm>
            <a:off x="540070" y="432000"/>
            <a:ext cx="11111046" cy="1080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"/>
          <p:cNvSpPr>
            <a:spLocks noGrp="1"/>
          </p:cNvSpPr>
          <p:nvPr>
            <p:ph type="body" idx="1"/>
          </p:nvPr>
        </p:nvSpPr>
        <p:spPr bwMode="gray">
          <a:xfrm>
            <a:off x="540070" y="1512000"/>
            <a:ext cx="11111046" cy="429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"/>
          <p:cNvSpPr>
            <a:spLocks noGrp="1"/>
          </p:cNvSpPr>
          <p:nvPr>
            <p:ph type="dt" sz="half" idx="2"/>
          </p:nvPr>
        </p:nvSpPr>
        <p:spPr bwMode="gray">
          <a:xfrm>
            <a:off x="10210929" y="6084000"/>
            <a:ext cx="1440187" cy="3600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FD201E57-406B-4847-B7B3-84B86F764A5A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"/>
          <p:cNvSpPr>
            <a:spLocks noGrp="1"/>
          </p:cNvSpPr>
          <p:nvPr>
            <p:ph type="ftr" sz="quarter" idx="3"/>
          </p:nvPr>
        </p:nvSpPr>
        <p:spPr bwMode="gray">
          <a:xfrm>
            <a:off x="3935312" y="6084000"/>
            <a:ext cx="4320562" cy="3600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"/>
          <p:cNvSpPr>
            <a:spLocks noGrp="1"/>
          </p:cNvSpPr>
          <p:nvPr>
            <p:ph type="sldNum" sz="quarter" idx="4"/>
          </p:nvPr>
        </p:nvSpPr>
        <p:spPr bwMode="gray">
          <a:xfrm>
            <a:off x="540070" y="6084000"/>
            <a:ext cx="900117" cy="3600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966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0000" indent="-270000" algn="l" defTabSz="914400" rtl="0" eaLnBrk="1" latinLnBrk="0" hangingPunct="1">
        <a:lnSpc>
          <a:spcPct val="90000"/>
        </a:lnSpc>
        <a:spcBef>
          <a:spcPts val="0"/>
        </a:spcBef>
        <a:spcAft>
          <a:spcPts val="1000"/>
        </a:spcAft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720000" indent="-270000" algn="l" defTabSz="914400" rtl="0" eaLnBrk="1" latinLnBrk="0" hangingPunct="1">
        <a:lnSpc>
          <a:spcPct val="90000"/>
        </a:lnSpc>
        <a:spcBef>
          <a:spcPts val="0"/>
        </a:spcBef>
        <a:spcAft>
          <a:spcPts val="1000"/>
        </a:spcAft>
        <a:buFont typeface="Calibri Light" panose="020F030202020403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80000" indent="-270000" algn="l" defTabSz="914400" rtl="0" eaLnBrk="1" latinLnBrk="0" hangingPunct="1">
        <a:lnSpc>
          <a:spcPct val="90000"/>
        </a:lnSpc>
        <a:spcBef>
          <a:spcPts val="0"/>
        </a:spcBef>
        <a:spcAft>
          <a:spcPts val="1000"/>
        </a:spcAft>
        <a:buFont typeface="Calibri Light" panose="020F030202020403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000" indent="-270000" algn="l" defTabSz="914400" rtl="0" eaLnBrk="1" latinLnBrk="0" hangingPunct="1">
        <a:lnSpc>
          <a:spcPct val="90000"/>
        </a:lnSpc>
        <a:spcBef>
          <a:spcPts val="0"/>
        </a:spcBef>
        <a:spcAft>
          <a:spcPts val="1000"/>
        </a:spcAft>
        <a:buFont typeface="Calibri Light" panose="020F030202020403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0" indent="-270000" algn="l" defTabSz="914400" rtl="0" eaLnBrk="1" latinLnBrk="0" hangingPunct="1">
        <a:lnSpc>
          <a:spcPct val="90000"/>
        </a:lnSpc>
        <a:spcBef>
          <a:spcPts val="0"/>
        </a:spcBef>
        <a:spcAft>
          <a:spcPts val="1000"/>
        </a:spcAft>
        <a:buFont typeface="Calibri Light" panose="020F030202020403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828975" y="1725168"/>
            <a:ext cx="9144000" cy="4495800"/>
          </a:xfrm>
        </p:spPr>
        <p:txBody>
          <a:bodyPr>
            <a:noAutofit/>
          </a:bodyPr>
          <a:lstStyle/>
          <a:p>
            <a:pPr lvl="0">
              <a:spcAft>
                <a:spcPts val="2400"/>
              </a:spcAft>
            </a:pPr>
            <a:r>
              <a:rPr lang="fa-IR" sz="3600" dirty="0">
                <a:latin typeface="Times New Roman" panose="02020603050405020304" pitchFamily="18" charset="0"/>
                <a:cs typeface="B Titr" pitchFamily="2" charset="-78"/>
              </a:rPr>
              <a:t>عنوان مقاله:</a:t>
            </a:r>
            <a:br>
              <a:rPr lang="fa-IR" sz="3600" dirty="0">
                <a:latin typeface="Times New Roman" panose="02020603050405020304" pitchFamily="18" charset="0"/>
                <a:cs typeface="B Titr" pitchFamily="2" charset="-78"/>
              </a:rPr>
            </a:br>
            <a:r>
              <a:rPr lang="fa-IR" sz="3600" dirty="0">
                <a:latin typeface="Times New Roman" panose="02020603050405020304" pitchFamily="18" charset="0"/>
                <a:cs typeface="B Titr" pitchFamily="2" charset="-78"/>
              </a:rPr>
              <a:t/>
            </a:r>
            <a:br>
              <a:rPr lang="fa-IR" sz="3600" dirty="0">
                <a:latin typeface="Times New Roman" panose="02020603050405020304" pitchFamily="18" charset="0"/>
                <a:cs typeface="B Titr" pitchFamily="2" charset="-78"/>
              </a:rPr>
            </a:br>
            <a:r>
              <a:rPr lang="fa-IR" sz="3600" dirty="0">
                <a:latin typeface="Times New Roman" panose="02020603050405020304" pitchFamily="18" charset="0"/>
                <a:cs typeface="B Titr" pitchFamily="2" charset="-78"/>
              </a:rPr>
              <a:t/>
            </a:r>
            <a:br>
              <a:rPr lang="fa-IR" sz="3600" dirty="0">
                <a:latin typeface="Times New Roman" panose="02020603050405020304" pitchFamily="18" charset="0"/>
                <a:cs typeface="B Titr" pitchFamily="2" charset="-78"/>
              </a:rPr>
            </a:br>
            <a:r>
              <a:rPr lang="fa-IR" sz="2800" dirty="0">
                <a:latin typeface="Times New Roman" panose="02020603050405020304" pitchFamily="18" charset="0"/>
                <a:cs typeface="B Titr" pitchFamily="2" charset="-78"/>
              </a:rPr>
              <a:t>ارائه دهنده:</a:t>
            </a:r>
            <a:r>
              <a:rPr lang="fa-IR" sz="3600" dirty="0">
                <a:latin typeface="Times New Roman" panose="02020603050405020304" pitchFamily="18" charset="0"/>
                <a:cs typeface="B Titr" pitchFamily="2" charset="-78"/>
              </a:rPr>
              <a:t/>
            </a:r>
            <a:br>
              <a:rPr lang="fa-IR" sz="3600" dirty="0">
                <a:latin typeface="Times New Roman" panose="02020603050405020304" pitchFamily="18" charset="0"/>
                <a:cs typeface="B Titr" pitchFamily="2" charset="-78"/>
              </a:rPr>
            </a:br>
            <a:r>
              <a:rPr lang="fa-IR" sz="3600" dirty="0">
                <a:latin typeface="Times New Roman" panose="02020603050405020304" pitchFamily="18" charset="0"/>
                <a:cs typeface="B Titr" pitchFamily="2" charset="-78"/>
              </a:rPr>
              <a:t/>
            </a:r>
            <a:br>
              <a:rPr lang="fa-IR" sz="3600" dirty="0">
                <a:latin typeface="Times New Roman" panose="02020603050405020304" pitchFamily="18" charset="0"/>
                <a:cs typeface="B Titr" pitchFamily="2" charset="-78"/>
              </a:rPr>
            </a:br>
            <a:r>
              <a:rPr lang="fa-IR" sz="2400" dirty="0">
                <a:latin typeface="Times New Roman" panose="02020603050405020304" pitchFamily="18" charset="0"/>
                <a:cs typeface="B Titr" pitchFamily="2" charset="-78"/>
              </a:rPr>
              <a:t>نویسندگان به همراه نام سازمان/دانشگاه:</a:t>
            </a:r>
            <a:r>
              <a:rPr lang="fa-IR" sz="3600" dirty="0">
                <a:latin typeface="Times New Roman" panose="02020603050405020304" pitchFamily="18" charset="0"/>
                <a:cs typeface="B Titr" pitchFamily="2" charset="-78"/>
              </a:rPr>
              <a:t/>
            </a:r>
            <a:br>
              <a:rPr lang="fa-IR" sz="3600" dirty="0">
                <a:latin typeface="Times New Roman" panose="02020603050405020304" pitchFamily="18" charset="0"/>
                <a:cs typeface="B Titr" pitchFamily="2" charset="-78"/>
              </a:rPr>
            </a:br>
            <a:r>
              <a:rPr lang="fa-IR" sz="3600" dirty="0">
                <a:latin typeface="Times New Roman" panose="02020603050405020304" pitchFamily="18" charset="0"/>
                <a:cs typeface="B Titr" pitchFamily="2" charset="-78"/>
              </a:rPr>
              <a:t/>
            </a:r>
            <a:br>
              <a:rPr lang="fa-IR" sz="3600" dirty="0">
                <a:latin typeface="Times New Roman" panose="02020603050405020304" pitchFamily="18" charset="0"/>
                <a:cs typeface="B Titr" pitchFamily="2" charset="-78"/>
              </a:rPr>
            </a:br>
            <a:endParaRPr lang="en-US" sz="3600" b="1" dirty="0"/>
          </a:p>
        </p:txBody>
      </p:sp>
      <p:sp>
        <p:nvSpPr>
          <p:cNvPr id="2" name="Rectangle 1"/>
          <p:cNvSpPr/>
          <p:nvPr/>
        </p:nvSpPr>
        <p:spPr>
          <a:xfrm>
            <a:off x="1828975" y="1455382"/>
            <a:ext cx="93362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4000" dirty="0" smtClean="0">
                <a:solidFill>
                  <a:srgbClr val="0070C0"/>
                </a:solidFill>
                <a:cs typeface="B Titr" pitchFamily="2" charset="-78"/>
              </a:rPr>
              <a:t>34 </a:t>
            </a:r>
            <a:r>
              <a:rPr lang="fa-IR" sz="4000" dirty="0">
                <a:solidFill>
                  <a:srgbClr val="0070C0"/>
                </a:solidFill>
                <a:cs typeface="B Titr" pitchFamily="2" charset="-78"/>
              </a:rPr>
              <a:t>امین کنفرانس بین المللی مهندسی برق- </a:t>
            </a:r>
            <a:r>
              <a:rPr lang="fa-IR" sz="4000" dirty="0" smtClean="0">
                <a:solidFill>
                  <a:srgbClr val="0070C0"/>
                </a:solidFill>
                <a:cs typeface="B Titr" pitchFamily="2" charset="-78"/>
              </a:rPr>
              <a:t>1405</a:t>
            </a:r>
            <a:endParaRPr lang="en-US" sz="4000" dirty="0">
              <a:solidFill>
                <a:srgbClr val="0070C0"/>
              </a:solidFill>
              <a:cs typeface="B Titr" pitchFamily="2" charset="-78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5883" y="14492"/>
            <a:ext cx="1416118" cy="144089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89" y="14493"/>
            <a:ext cx="1608534" cy="1710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677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2761860" y="110680"/>
            <a:ext cx="9344951" cy="99756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a-IR" sz="3600" b="1" dirty="0">
                <a:solidFill>
                  <a:srgbClr val="0070C0"/>
                </a:solidFill>
                <a:cs typeface="B Koodak" pitchFamily="2" charset="-78"/>
              </a:rPr>
              <a:t>چگونگی آماده سازی</a:t>
            </a:r>
            <a:endParaRPr lang="en-US" sz="3600" b="1" dirty="0">
              <a:solidFill>
                <a:srgbClr val="0070C0"/>
              </a:solidFill>
              <a:cs typeface="B Koodak" pitchFamily="2" charset="-78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97711" y="1362269"/>
            <a:ext cx="12009100" cy="4819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rtl="1"/>
            <a:r>
              <a:rPr lang="fa-IR" altLang="en-US" sz="2000" dirty="0">
                <a:cs typeface="B Koodak" pitchFamily="2" charset="-78"/>
              </a:rPr>
              <a:t>فايل با استفاده از نرم‌افزار </a:t>
            </a:r>
            <a:r>
              <a:rPr lang="en-US" altLang="en-US" sz="2000" dirty="0">
                <a:cs typeface="B Koodak" pitchFamily="2" charset="-78"/>
              </a:rPr>
              <a:t>PowerPoint</a:t>
            </a:r>
            <a:r>
              <a:rPr lang="fa-IR" altLang="en-US" sz="2000" dirty="0">
                <a:cs typeface="B Koodak" pitchFamily="2" charset="-78"/>
              </a:rPr>
              <a:t> تهيه شود.</a:t>
            </a:r>
          </a:p>
          <a:p>
            <a:pPr algn="just" rtl="1"/>
            <a:r>
              <a:rPr lang="fa-IR" altLang="en-US" sz="2000" dirty="0">
                <a:cs typeface="B Koodak" pitchFamily="2" charset="-78"/>
              </a:rPr>
              <a:t>اسلایدها حداقل 10 و حداکثر 20 اسلاید باشد.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237328"/>
            <a:ext cx="12183618" cy="676656"/>
          </a:xfrm>
          <a:prstGeom prst="rect">
            <a:avLst/>
          </a:prstGeom>
          <a:gradFill flip="none" rotWithShape="1">
            <a:gsLst>
              <a:gs pos="33750">
                <a:srgbClr val="00B0F0"/>
              </a:gs>
              <a:gs pos="78000">
                <a:srgbClr val="0070C0"/>
              </a:gs>
              <a:gs pos="88000">
                <a:schemeClr val="tx1">
                  <a:lumMod val="65000"/>
                  <a:lumOff val="35000"/>
                </a:schemeClr>
              </a:gs>
            </a:gsLst>
            <a:path path="shape">
              <a:fillToRect l="50000" t="50000" r="50000" b="50000"/>
            </a:path>
            <a:tileRect/>
          </a:gradFill>
          <a:effectLst>
            <a:innerShdw blurRad="63500" dist="50800" dir="5400000">
              <a:schemeClr val="tx1">
                <a:lumMod val="75000"/>
                <a:lumOff val="25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400" b="1" dirty="0" smtClean="0">
                <a:cs typeface="B Koodak" panose="00000700000000000000" pitchFamily="2" charset="-78"/>
              </a:rPr>
              <a:t>34 </a:t>
            </a:r>
            <a:r>
              <a:rPr lang="fa-IR" sz="2400" b="1" dirty="0">
                <a:cs typeface="B Koodak" panose="00000700000000000000" pitchFamily="2" charset="-78"/>
              </a:rPr>
              <a:t>امین کنفرانس بین المللی مهندسی برق (</a:t>
            </a:r>
            <a:r>
              <a:rPr lang="en-US" sz="2400" b="1" dirty="0" smtClean="0">
                <a:cs typeface="B Koodak" panose="00000700000000000000" pitchFamily="2" charset="-78"/>
              </a:rPr>
              <a:t>ICEE2026</a:t>
            </a:r>
            <a:r>
              <a:rPr lang="fa-IR" sz="2400" b="1" dirty="0" smtClean="0">
                <a:cs typeface="B Koodak" panose="00000700000000000000" pitchFamily="2" charset="-78"/>
              </a:rPr>
              <a:t>)</a:t>
            </a:r>
            <a:endParaRPr lang="en-US" sz="2400" b="1" dirty="0">
              <a:cs typeface="B Koodak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04871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6237328"/>
            <a:ext cx="12183618" cy="676656"/>
          </a:xfrm>
          <a:prstGeom prst="rect">
            <a:avLst/>
          </a:prstGeom>
          <a:gradFill flip="none" rotWithShape="1">
            <a:gsLst>
              <a:gs pos="33750">
                <a:srgbClr val="00B0F0"/>
              </a:gs>
              <a:gs pos="78000">
                <a:srgbClr val="0070C0"/>
              </a:gs>
              <a:gs pos="88000">
                <a:schemeClr val="tx1">
                  <a:lumMod val="65000"/>
                  <a:lumOff val="35000"/>
                </a:schemeClr>
              </a:gs>
            </a:gsLst>
            <a:path path="shape">
              <a:fillToRect l="50000" t="50000" r="50000" b="50000"/>
            </a:path>
            <a:tileRect/>
          </a:gradFill>
          <a:effectLst>
            <a:innerShdw blurRad="63500" dist="50800" dir="5400000">
              <a:schemeClr val="tx1">
                <a:lumMod val="75000"/>
                <a:lumOff val="25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400" b="1" dirty="0">
                <a:cs typeface="B Koodak" panose="00000700000000000000" pitchFamily="2" charset="-78"/>
              </a:rPr>
              <a:t>34 امین کنفرانس بین المللی مهندسی برق (</a:t>
            </a:r>
            <a:r>
              <a:rPr lang="en-US" sz="2400" b="1" dirty="0">
                <a:cs typeface="B Koodak" panose="00000700000000000000" pitchFamily="2" charset="-78"/>
              </a:rPr>
              <a:t>ICEE2026</a:t>
            </a:r>
            <a:r>
              <a:rPr lang="fa-IR" sz="2400" b="1" dirty="0">
                <a:cs typeface="B Koodak" panose="00000700000000000000" pitchFamily="2" charset="-78"/>
              </a:rPr>
              <a:t>)</a:t>
            </a:r>
            <a:endParaRPr lang="en-US" sz="2400" b="1" dirty="0">
              <a:cs typeface="B Koodak" panose="00000700000000000000" pitchFamily="2" charset="-78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761860" y="110680"/>
            <a:ext cx="9344951" cy="90125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a-IR" sz="3600" b="1" dirty="0">
                <a:solidFill>
                  <a:srgbClr val="0070C0"/>
                </a:solidFill>
                <a:cs typeface="B Koodak" pitchFamily="2" charset="-78"/>
              </a:rPr>
              <a:t>طراحی اسلایدها</a:t>
            </a:r>
            <a:endParaRPr lang="en-US" sz="3600" b="1" dirty="0">
              <a:solidFill>
                <a:srgbClr val="0070C0"/>
              </a:solidFill>
              <a:cs typeface="B Koodak" pitchFamily="2" charset="-78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97711" y="1362269"/>
            <a:ext cx="12009100" cy="4819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 rtl="1">
              <a:buFont typeface="Arial" panose="020B0604020202020204" pitchFamily="34" charset="0"/>
              <a:buChar char="•"/>
            </a:pPr>
            <a:r>
              <a:rPr lang="fa-IR" altLang="en-US" sz="2000" dirty="0">
                <a:cs typeface="B Koodak" pitchFamily="2" charset="-78"/>
              </a:rPr>
              <a:t>عنوان مقاله در اسلايد صفحه اول</a:t>
            </a:r>
          </a:p>
          <a:p>
            <a:pPr marL="342900" indent="-342900" algn="just" rtl="1">
              <a:buFont typeface="Arial" panose="020B0604020202020204" pitchFamily="34" charset="0"/>
              <a:buChar char="•"/>
            </a:pPr>
            <a:r>
              <a:rPr lang="fa-IR" altLang="en-US" sz="2000" dirty="0">
                <a:cs typeface="B Koodak" pitchFamily="2" charset="-78"/>
              </a:rPr>
              <a:t>متن خوانا باشد و اندازه فونت مناسب (</a:t>
            </a:r>
            <a:r>
              <a:rPr lang="fa-IR" sz="2000" dirty="0">
                <a:cs typeface="B Koodak" pitchFamily="2" charset="-78"/>
              </a:rPr>
              <a:t>فونت: </a:t>
            </a:r>
            <a:r>
              <a:rPr lang="en-US" sz="2000" dirty="0">
                <a:cs typeface="B Koodak" pitchFamily="2" charset="-78"/>
              </a:rPr>
              <a:t>B </a:t>
            </a:r>
            <a:r>
              <a:rPr lang="en-US" sz="2000" dirty="0" err="1">
                <a:cs typeface="B Koodak" pitchFamily="2" charset="-78"/>
              </a:rPr>
              <a:t>Koodak</a:t>
            </a:r>
            <a:r>
              <a:rPr lang="en-US" sz="2000" dirty="0">
                <a:cs typeface="B Koodak" pitchFamily="2" charset="-78"/>
              </a:rPr>
              <a:t> 20</a:t>
            </a:r>
            <a:r>
              <a:rPr lang="fa-IR" sz="2000" dirty="0">
                <a:cs typeface="B Koodak" pitchFamily="2" charset="-78"/>
              </a:rPr>
              <a:t>) رعایت شود.</a:t>
            </a:r>
            <a:endParaRPr lang="fa-IR" altLang="en-US" sz="2000" dirty="0">
              <a:cs typeface="B Koodak" pitchFamily="2" charset="-78"/>
            </a:endParaRPr>
          </a:p>
          <a:p>
            <a:pPr marL="342900" indent="-342900" algn="just" rtl="1">
              <a:buFont typeface="Arial" panose="020B0604020202020204" pitchFamily="34" charset="0"/>
              <a:buChar char="•"/>
            </a:pPr>
            <a:r>
              <a:rPr lang="fa-IR" altLang="en-US" sz="2000" dirty="0">
                <a:cs typeface="B Koodak" pitchFamily="2" charset="-78"/>
              </a:rPr>
              <a:t>شكل ها و نمودارها واضح و در ابعاد مناسب و واضح باشند.</a:t>
            </a:r>
          </a:p>
          <a:p>
            <a:pPr marL="342900" indent="-342900" algn="just" rtl="1">
              <a:buFont typeface="Arial" panose="020B0604020202020204" pitchFamily="34" charset="0"/>
              <a:buChar char="•"/>
            </a:pPr>
            <a:r>
              <a:rPr lang="fa-IR" altLang="en-US" sz="2000" dirty="0">
                <a:cs typeface="B Koodak" pitchFamily="2" charset="-78"/>
              </a:rPr>
              <a:t>برای جداول دارا بودن توضیحات بالای جدول الزامی است و فونت انتخابی خوانا باشد.</a:t>
            </a:r>
          </a:p>
          <a:p>
            <a:pPr algn="just" rtl="1"/>
            <a:endParaRPr lang="en-US" sz="2000" dirty="0">
              <a:cs typeface="B Koodak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9558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2761860" y="110680"/>
            <a:ext cx="9344951" cy="90125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a-IR" sz="3600" b="1" dirty="0">
                <a:solidFill>
                  <a:srgbClr val="0070C0"/>
                </a:solidFill>
                <a:cs typeface="B Koodak" pitchFamily="2" charset="-78"/>
              </a:rPr>
              <a:t>نکات مهم</a:t>
            </a:r>
            <a:endParaRPr lang="en-US" sz="3600" b="1" dirty="0">
              <a:solidFill>
                <a:srgbClr val="0070C0"/>
              </a:solidFill>
              <a:cs typeface="B Koodak" pitchFamily="2" charset="-78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97711" y="1362269"/>
            <a:ext cx="12009100" cy="4819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 rtl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a-IR" sz="2000">
                <a:cs typeface="B Koodak" pitchFamily="2" charset="-78"/>
              </a:rPr>
              <a:t>کل </a:t>
            </a:r>
            <a:r>
              <a:rPr lang="fa-IR" sz="2000" dirty="0">
                <a:cs typeface="B Koodak" pitchFamily="2" charset="-78"/>
              </a:rPr>
              <a:t>اسلاید ها از شروع ارائه تا پایان آن </a:t>
            </a:r>
            <a:r>
              <a:rPr lang="fa-IR" sz="2000" b="1" dirty="0">
                <a:solidFill>
                  <a:srgbClr val="FF0000"/>
                </a:solidFill>
                <a:cs typeface="B Koodak" pitchFamily="2" charset="-78"/>
              </a:rPr>
              <a:t>حداکثر 20 اسلاید </a:t>
            </a:r>
            <a:r>
              <a:rPr lang="fa-IR" sz="2000" dirty="0">
                <a:cs typeface="B Koodak" pitchFamily="2" charset="-78"/>
              </a:rPr>
              <a:t>باشد.</a:t>
            </a:r>
          </a:p>
          <a:p>
            <a:pPr algn="just" rtl="1">
              <a:spcAft>
                <a:spcPts val="600"/>
              </a:spcAft>
            </a:pPr>
            <a:endParaRPr lang="fa-IR" sz="2000" dirty="0">
              <a:cs typeface="B Koodak" pitchFamily="2" charset="-78"/>
            </a:endParaRPr>
          </a:p>
          <a:p>
            <a:pPr algn="just" rtl="1"/>
            <a:endParaRPr lang="en-US" sz="2000" dirty="0">
              <a:cs typeface="B Koodak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237328"/>
            <a:ext cx="12183618" cy="676656"/>
          </a:xfrm>
          <a:prstGeom prst="rect">
            <a:avLst/>
          </a:prstGeom>
          <a:gradFill flip="none" rotWithShape="1">
            <a:gsLst>
              <a:gs pos="33750">
                <a:srgbClr val="00B0F0"/>
              </a:gs>
              <a:gs pos="78000">
                <a:srgbClr val="0070C0"/>
              </a:gs>
              <a:gs pos="88000">
                <a:schemeClr val="tx1">
                  <a:lumMod val="65000"/>
                  <a:lumOff val="35000"/>
                </a:schemeClr>
              </a:gs>
            </a:gsLst>
            <a:path path="shape">
              <a:fillToRect l="50000" t="50000" r="50000" b="50000"/>
            </a:path>
            <a:tileRect/>
          </a:gradFill>
          <a:effectLst>
            <a:innerShdw blurRad="63500" dist="50800" dir="5400000">
              <a:schemeClr val="tx1">
                <a:lumMod val="75000"/>
                <a:lumOff val="25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400" b="1" dirty="0">
                <a:cs typeface="B Koodak" panose="00000700000000000000" pitchFamily="2" charset="-78"/>
              </a:rPr>
              <a:t>34 امین کنفرانس بین المللی مهندسی برق (</a:t>
            </a:r>
            <a:r>
              <a:rPr lang="en-US" sz="2400" b="1" dirty="0">
                <a:cs typeface="B Koodak" panose="00000700000000000000" pitchFamily="2" charset="-78"/>
              </a:rPr>
              <a:t>ICEE2026</a:t>
            </a:r>
            <a:r>
              <a:rPr lang="fa-IR" sz="2400" b="1" dirty="0">
                <a:cs typeface="B Koodak" panose="00000700000000000000" pitchFamily="2" charset="-78"/>
              </a:rPr>
              <a:t>)</a:t>
            </a:r>
            <a:endParaRPr lang="en-US" sz="2400" b="1" dirty="0">
              <a:cs typeface="B Koodak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972689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2761860" y="110680"/>
            <a:ext cx="9344951" cy="90125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a-IR" altLang="en-US" sz="3600" b="1" dirty="0">
                <a:solidFill>
                  <a:srgbClr val="0070C0"/>
                </a:solidFill>
                <a:cs typeface="B Koodak" pitchFamily="2" charset="-78"/>
              </a:rPr>
              <a:t>نبایدها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97711" y="1362269"/>
            <a:ext cx="12009100" cy="4819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 rtl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a-IR" sz="2000" b="1" dirty="0">
                <a:solidFill>
                  <a:srgbClr val="FF0000"/>
                </a:solidFill>
                <a:cs typeface="B Koodak" pitchFamily="2" charset="-78"/>
              </a:rPr>
              <a:t>هر گونه تبليغ يا آگهي به نفع شركتها و سازمانها به صورت متن يا عكس</a:t>
            </a:r>
          </a:p>
          <a:p>
            <a:pPr marL="342900" indent="-342900" algn="just" rtl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a-IR" sz="2000" b="1" dirty="0">
                <a:solidFill>
                  <a:srgbClr val="FF0000"/>
                </a:solidFill>
                <a:cs typeface="B Koodak" pitchFamily="2" charset="-78"/>
              </a:rPr>
              <a:t>تشكر و قدرداني از افراد، شركتها، و سازمانها</a:t>
            </a:r>
          </a:p>
          <a:p>
            <a:pPr marL="342900" indent="-342900" algn="just" rtl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a-IR" sz="2000" b="1" dirty="0">
                <a:solidFill>
                  <a:srgbClr val="FF0000"/>
                </a:solidFill>
                <a:cs typeface="B Koodak" pitchFamily="2" charset="-78"/>
              </a:rPr>
              <a:t>هر مطلب غير مرتبط با مقاله</a:t>
            </a:r>
          </a:p>
          <a:p>
            <a:pPr algn="just" rtl="1">
              <a:spcAft>
                <a:spcPts val="600"/>
              </a:spcAft>
            </a:pPr>
            <a:endParaRPr lang="fa-IR" sz="2000" dirty="0">
              <a:cs typeface="B Koodak" pitchFamily="2" charset="-78"/>
            </a:endParaRPr>
          </a:p>
          <a:p>
            <a:pPr algn="just" rtl="1"/>
            <a:endParaRPr lang="en-US" sz="2000" dirty="0">
              <a:cs typeface="B Koodak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237328"/>
            <a:ext cx="12183618" cy="676656"/>
          </a:xfrm>
          <a:prstGeom prst="rect">
            <a:avLst/>
          </a:prstGeom>
          <a:gradFill flip="none" rotWithShape="1">
            <a:gsLst>
              <a:gs pos="33750">
                <a:srgbClr val="00B0F0"/>
              </a:gs>
              <a:gs pos="78000">
                <a:srgbClr val="0070C0"/>
              </a:gs>
              <a:gs pos="88000">
                <a:schemeClr val="tx1">
                  <a:lumMod val="65000"/>
                  <a:lumOff val="35000"/>
                </a:schemeClr>
              </a:gs>
            </a:gsLst>
            <a:path path="shape">
              <a:fillToRect l="50000" t="50000" r="50000" b="50000"/>
            </a:path>
            <a:tileRect/>
          </a:gradFill>
          <a:effectLst>
            <a:innerShdw blurRad="63500" dist="50800" dir="5400000">
              <a:schemeClr val="tx1">
                <a:lumMod val="75000"/>
                <a:lumOff val="25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400" b="1" dirty="0">
                <a:cs typeface="B Koodak" panose="00000700000000000000" pitchFamily="2" charset="-78"/>
              </a:rPr>
              <a:t>34 امین کنفرانس بین المللی مهندسی برق (</a:t>
            </a:r>
            <a:r>
              <a:rPr lang="en-US" sz="2400" b="1" dirty="0">
                <a:cs typeface="B Koodak" panose="00000700000000000000" pitchFamily="2" charset="-78"/>
              </a:rPr>
              <a:t>ICEE2026</a:t>
            </a:r>
            <a:r>
              <a:rPr lang="fa-IR" sz="2400" b="1" dirty="0">
                <a:cs typeface="B Koodak" panose="00000700000000000000" pitchFamily="2" charset="-78"/>
              </a:rPr>
              <a:t>)</a:t>
            </a:r>
            <a:endParaRPr lang="en-US" sz="2400" b="1" dirty="0">
              <a:cs typeface="B Koodak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78638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2761860" y="110680"/>
            <a:ext cx="9344951" cy="90125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fa-IR" altLang="en-US" sz="3600" b="1" dirty="0">
              <a:solidFill>
                <a:srgbClr val="C00000"/>
              </a:solidFill>
              <a:cs typeface="B Koodak" pitchFamily="2" charset="-78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97711" y="1362269"/>
            <a:ext cx="12009100" cy="4819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rtl="1">
              <a:spcAft>
                <a:spcPts val="600"/>
              </a:spcAft>
            </a:pPr>
            <a:endParaRPr lang="fa-IR" sz="2000" dirty="0">
              <a:cs typeface="B Koodak" pitchFamily="2" charset="-78"/>
            </a:endParaRPr>
          </a:p>
          <a:p>
            <a:pPr algn="just" rtl="1"/>
            <a:endParaRPr lang="en-US" sz="2000" dirty="0">
              <a:cs typeface="B Koodak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6237328"/>
            <a:ext cx="12183618" cy="676656"/>
          </a:xfrm>
          <a:prstGeom prst="rect">
            <a:avLst/>
          </a:prstGeom>
          <a:gradFill flip="none" rotWithShape="1">
            <a:gsLst>
              <a:gs pos="33750">
                <a:srgbClr val="00B0F0"/>
              </a:gs>
              <a:gs pos="78000">
                <a:srgbClr val="0070C0"/>
              </a:gs>
              <a:gs pos="88000">
                <a:schemeClr val="tx1">
                  <a:lumMod val="65000"/>
                  <a:lumOff val="35000"/>
                </a:schemeClr>
              </a:gs>
            </a:gsLst>
            <a:path path="shape">
              <a:fillToRect l="50000" t="50000" r="50000" b="50000"/>
            </a:path>
            <a:tileRect/>
          </a:gradFill>
          <a:effectLst>
            <a:innerShdw blurRad="63500" dist="50800" dir="5400000">
              <a:schemeClr val="tx1">
                <a:lumMod val="75000"/>
                <a:lumOff val="25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400" b="1" dirty="0">
                <a:cs typeface="B Koodak" panose="00000700000000000000" pitchFamily="2" charset="-78"/>
              </a:rPr>
              <a:t>34 امین کنفرانس بین المللی مهندسی برق (</a:t>
            </a:r>
            <a:r>
              <a:rPr lang="en-US" sz="2400" b="1" dirty="0">
                <a:cs typeface="B Koodak" panose="00000700000000000000" pitchFamily="2" charset="-78"/>
              </a:rPr>
              <a:t>ICEE2026</a:t>
            </a:r>
            <a:r>
              <a:rPr lang="fa-IR" sz="2400" b="1" dirty="0">
                <a:cs typeface="B Koodak" panose="00000700000000000000" pitchFamily="2" charset="-78"/>
              </a:rPr>
              <a:t>)</a:t>
            </a:r>
            <a:endParaRPr lang="en-US" sz="2400" b="1" dirty="0">
              <a:cs typeface="B Koodak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46914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2761860" y="110680"/>
            <a:ext cx="9344951" cy="90125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fa-IR" altLang="en-US" sz="3600" b="1" dirty="0">
              <a:solidFill>
                <a:srgbClr val="C00000"/>
              </a:solidFill>
              <a:cs typeface="B Koodak" pitchFamily="2" charset="-78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97711" y="1362269"/>
            <a:ext cx="12009100" cy="4819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rtl="1">
              <a:spcAft>
                <a:spcPts val="600"/>
              </a:spcAft>
            </a:pPr>
            <a:endParaRPr lang="fa-IR" sz="2000" dirty="0">
              <a:cs typeface="B Koodak" pitchFamily="2" charset="-78"/>
            </a:endParaRPr>
          </a:p>
          <a:p>
            <a:pPr algn="just" rtl="1"/>
            <a:endParaRPr lang="en-US" sz="2000" dirty="0">
              <a:cs typeface="B Koodak" pitchFamily="2" charset="-78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987461" y="165538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a-IR" altLang="en-US" sz="5400" b="1" dirty="0">
                <a:solidFill>
                  <a:schemeClr val="bg2">
                    <a:lumMod val="25000"/>
                  </a:schemeClr>
                </a:solidFill>
                <a:cs typeface="B Titr" pitchFamily="2" charset="-78"/>
              </a:rPr>
              <a:t>پرسش و پاسخ</a:t>
            </a:r>
          </a:p>
          <a:p>
            <a:endParaRPr lang="fa-IR" sz="5400" b="1" dirty="0">
              <a:solidFill>
                <a:schemeClr val="bg2">
                  <a:lumMod val="25000"/>
                </a:schemeClr>
              </a:solidFill>
              <a:cs typeface="B Titr" pitchFamily="2" charset="-78"/>
            </a:endParaRPr>
          </a:p>
          <a:p>
            <a:r>
              <a:rPr lang="fa-IR" sz="2800" b="1" dirty="0">
                <a:solidFill>
                  <a:schemeClr val="bg2">
                    <a:lumMod val="25000"/>
                  </a:schemeClr>
                </a:solidFill>
                <a:cs typeface="B Titr" pitchFamily="2" charset="-78"/>
              </a:rPr>
              <a:t>باتشکر از حسن توجه شما</a:t>
            </a:r>
            <a:endParaRPr lang="en-US" sz="2800" dirty="0">
              <a:solidFill>
                <a:schemeClr val="bg2">
                  <a:lumMod val="25000"/>
                </a:schemeClr>
              </a:solidFill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19882982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PL Styleguide">
      <a:dk1>
        <a:sysClr val="windowText" lastClr="000000"/>
      </a:dk1>
      <a:lt1>
        <a:sysClr val="window" lastClr="FFFFFF"/>
      </a:lt1>
      <a:dk2>
        <a:srgbClr val="2C3E50"/>
      </a:dk2>
      <a:lt2>
        <a:srgbClr val="FFFFFF"/>
      </a:lt2>
      <a:accent1>
        <a:srgbClr val="3498DB"/>
      </a:accent1>
      <a:accent2>
        <a:srgbClr val="C8303F"/>
      </a:accent2>
      <a:accent3>
        <a:srgbClr val="9BBB59"/>
      </a:accent3>
      <a:accent4>
        <a:srgbClr val="FFC000"/>
      </a:accent4>
      <a:accent5>
        <a:srgbClr val="814993"/>
      </a:accent5>
      <a:accent6>
        <a:srgbClr val="45B1CB"/>
      </a:accent6>
      <a:hlink>
        <a:srgbClr val="7F7F7F"/>
      </a:hlink>
      <a:folHlink>
        <a:srgbClr val="7F7F7F"/>
      </a:folHlink>
    </a:clrScheme>
    <a:fontScheme name="PL Styleguide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lIns="36000" tIns="36000" rIns="36000" bIns="36000" rtlCol="0" anchor="ctr"/>
      <a:lstStyle>
        <a:defPPr algn="ctr">
          <a:lnSpc>
            <a:spcPct val="90000"/>
          </a:lnSpc>
          <a:spcAft>
            <a:spcPts val="1000"/>
          </a:spcAft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bg1">
              <a:lumMod val="65000"/>
            </a:schemeClr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algn="l">
          <a:lnSpc>
            <a:spcPct val="90000"/>
          </a:lnSpc>
          <a:spcAft>
            <a:spcPts val="1000"/>
          </a:spcAft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Theme11" id="{6E403D25-B736-49CD-90B7-4FB6EA5B2F56}" vid="{7B1958E1-03DA-43D4-8CB4-42206AB2701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Theme11</Template>
  <TotalTime>108</TotalTime>
  <Words>191</Words>
  <Application>Microsoft Office PowerPoint</Application>
  <PresentationFormat>Widescreen</PresentationFormat>
  <Paragraphs>24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</vt:lpstr>
      <vt:lpstr>B Koodak</vt:lpstr>
      <vt:lpstr>B Titr</vt:lpstr>
      <vt:lpstr>Bebas Neue</vt:lpstr>
      <vt:lpstr>Calibri</vt:lpstr>
      <vt:lpstr>Calibri Light</vt:lpstr>
      <vt:lpstr>Times New Roman</vt:lpstr>
      <vt:lpstr>Wingdings</vt:lpstr>
      <vt:lpstr>Theme11</vt:lpstr>
      <vt:lpstr>عنوان مقاله:   ارائه دهنده:  نویسندگان به همراه نام سازمان/دانشگاه: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Safavi</dc:creator>
  <cp:lastModifiedBy>Administrator</cp:lastModifiedBy>
  <cp:revision>18</cp:revision>
  <dcterms:created xsi:type="dcterms:W3CDTF">2020-12-07T07:52:03Z</dcterms:created>
  <dcterms:modified xsi:type="dcterms:W3CDTF">2026-03-07T08:43:40Z</dcterms:modified>
</cp:coreProperties>
</file>