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0690800" cy="28803600"/>
  <p:notesSz cx="7004050" cy="9290050"/>
  <p:defaultTextStyle>
    <a:defPPr>
      <a:defRPr lang="en-US"/>
    </a:defPPr>
    <a:lvl1pPr marL="0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1pPr>
    <a:lvl2pPr marL="1488422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2pPr>
    <a:lvl3pPr marL="2976843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3pPr>
    <a:lvl4pPr marL="4465267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4pPr>
    <a:lvl5pPr marL="5953689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5pPr>
    <a:lvl6pPr marL="7442110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6pPr>
    <a:lvl7pPr marL="8930531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7pPr>
    <a:lvl8pPr marL="10418954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8pPr>
    <a:lvl9pPr marL="11907376" algn="l" defTabSz="2976843" rtl="0" eaLnBrk="1" latinLnBrk="0" hangingPunct="1">
      <a:defRPr sz="58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76" autoAdjust="0"/>
  </p:normalViewPr>
  <p:slideViewPr>
    <p:cSldViewPr>
      <p:cViewPr varScale="1">
        <p:scale>
          <a:sx n="20" d="100"/>
          <a:sy n="20" d="100"/>
        </p:scale>
        <p:origin x="1262" y="48"/>
      </p:cViewPr>
      <p:guideLst>
        <p:guide orient="horz" pos="9072"/>
        <p:guide pos="12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90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89-4ACA-A0A4-881D9FA556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89-4ACA-A0A4-881D9FA556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89-4ACA-A0A4-881D9FA55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68544"/>
        <c:axId val="89870336"/>
      </c:barChart>
      <c:catAx>
        <c:axId val="8986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9870336"/>
        <c:crosses val="autoZero"/>
        <c:auto val="1"/>
        <c:lblAlgn val="ctr"/>
        <c:lblOffset val="100"/>
        <c:noMultiLvlLbl val="0"/>
      </c:catAx>
      <c:valAx>
        <c:axId val="89870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868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3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6CDD7-09B6-4BB3-9069-2B95837CCCB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9BA33-46DD-4DE6-9BEC-D9D96B7B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4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0012620" y="-107273"/>
            <a:ext cx="678180" cy="28803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endParaRPr lang="en-US" sz="5686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678180" cy="28803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endParaRPr lang="en-US" sz="5686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0690800" cy="411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endParaRPr lang="en-US" sz="5686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6282988"/>
            <a:ext cx="40690800" cy="25206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endParaRPr lang="en-US" sz="5686" dirty="0"/>
          </a:p>
        </p:txBody>
      </p:sp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4540" y="1153479"/>
            <a:ext cx="36621720" cy="4800600"/>
          </a:xfrm>
          <a:prstGeom prst="rect">
            <a:avLst/>
          </a:prstGeom>
        </p:spPr>
        <p:txBody>
          <a:bodyPr vert="horz" lIns="235061" tIns="117531" rIns="235061" bIns="117531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4540" y="6720844"/>
            <a:ext cx="36621720" cy="19009045"/>
          </a:xfrm>
          <a:prstGeom prst="rect">
            <a:avLst/>
          </a:prstGeom>
        </p:spPr>
        <p:txBody>
          <a:bodyPr vert="horz" lIns="235061" tIns="117531" rIns="235061" bIns="1175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4540" y="26696674"/>
            <a:ext cx="9494520" cy="1533525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l">
              <a:defRPr sz="39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02690" y="26696674"/>
            <a:ext cx="12885420" cy="1533525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ctr">
              <a:defRPr sz="39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161740" y="26696674"/>
            <a:ext cx="9494520" cy="1533525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r">
              <a:defRPr sz="39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2905498" rtl="0" eaLnBrk="1" latinLnBrk="0" hangingPunct="1">
        <a:spcBef>
          <a:spcPct val="0"/>
        </a:spcBef>
        <a:buNone/>
        <a:defRPr sz="51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657" indent="-302657" algn="l" defTabSz="2905498" rtl="0" eaLnBrk="1" latinLnBrk="0" hangingPunct="1">
        <a:spcBef>
          <a:spcPct val="20000"/>
        </a:spcBef>
        <a:buFont typeface="Arial" pitchFamily="34" charset="0"/>
        <a:buChar char="•"/>
        <a:defRPr sz="2349" kern="1200">
          <a:solidFill>
            <a:schemeClr val="tx1"/>
          </a:solidFill>
          <a:latin typeface="+mn-lt"/>
          <a:ea typeface="+mn-ea"/>
          <a:cs typeface="+mn-cs"/>
        </a:defRPr>
      </a:lvl1pPr>
      <a:lvl2pPr marL="605311" indent="-302657" algn="l" defTabSz="2905498" rtl="0" eaLnBrk="1" latinLnBrk="0" hangingPunct="1">
        <a:spcBef>
          <a:spcPct val="20000"/>
        </a:spcBef>
        <a:buFont typeface="Arial" pitchFamily="34" charset="0"/>
        <a:buChar char="–"/>
        <a:defRPr sz="2349" kern="1200">
          <a:solidFill>
            <a:schemeClr val="tx1"/>
          </a:solidFill>
          <a:latin typeface="+mn-lt"/>
          <a:ea typeface="+mn-ea"/>
          <a:cs typeface="+mn-cs"/>
        </a:defRPr>
      </a:lvl2pPr>
      <a:lvl3pPr marL="907969" indent="-302657" algn="l" defTabSz="2905498" rtl="0" eaLnBrk="1" latinLnBrk="0" hangingPunct="1">
        <a:spcBef>
          <a:spcPct val="20000"/>
        </a:spcBef>
        <a:buFont typeface="Arial" pitchFamily="34" charset="0"/>
        <a:buChar char="•"/>
        <a:defRPr sz="2349" kern="1200">
          <a:solidFill>
            <a:schemeClr val="tx1"/>
          </a:solidFill>
          <a:latin typeface="+mn-lt"/>
          <a:ea typeface="+mn-ea"/>
          <a:cs typeface="+mn-cs"/>
        </a:defRPr>
      </a:lvl3pPr>
      <a:lvl4pPr marL="1210624" indent="-302657" algn="l" defTabSz="2905498" rtl="0" eaLnBrk="1" latinLnBrk="0" hangingPunct="1">
        <a:spcBef>
          <a:spcPct val="20000"/>
        </a:spcBef>
        <a:buFont typeface="Arial" pitchFamily="34" charset="0"/>
        <a:buChar char="–"/>
        <a:defRPr sz="2349" kern="1200">
          <a:solidFill>
            <a:schemeClr val="tx1"/>
          </a:solidFill>
          <a:latin typeface="+mn-lt"/>
          <a:ea typeface="+mn-ea"/>
          <a:cs typeface="+mn-cs"/>
        </a:defRPr>
      </a:lvl4pPr>
      <a:lvl5pPr marL="1513282" indent="-302657" algn="l" defTabSz="2905498" rtl="0" eaLnBrk="1" latinLnBrk="0" hangingPunct="1">
        <a:spcBef>
          <a:spcPct val="20000"/>
        </a:spcBef>
        <a:buFont typeface="Arial" pitchFamily="34" charset="0"/>
        <a:buChar char="»"/>
        <a:defRPr sz="2349" kern="1200">
          <a:solidFill>
            <a:schemeClr val="tx1"/>
          </a:solidFill>
          <a:latin typeface="+mn-lt"/>
          <a:ea typeface="+mn-ea"/>
          <a:cs typeface="+mn-cs"/>
        </a:defRPr>
      </a:lvl5pPr>
      <a:lvl6pPr marL="7990119" indent="-726374" algn="l" defTabSz="2905498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6pPr>
      <a:lvl7pPr marL="9442868" indent="-726374" algn="l" defTabSz="2905498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7pPr>
      <a:lvl8pPr marL="10895618" indent="-726374" algn="l" defTabSz="2905498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8pPr>
      <a:lvl9pPr marL="12348366" indent="-726374" algn="l" defTabSz="2905498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1pPr>
      <a:lvl2pPr marL="1452750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2pPr>
      <a:lvl3pPr marL="2905498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3pPr>
      <a:lvl4pPr marL="4358248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4pPr>
      <a:lvl5pPr marL="5810996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5pPr>
      <a:lvl6pPr marL="7263745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6pPr>
      <a:lvl7pPr marL="8716493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7pPr>
      <a:lvl8pPr marL="10169244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1993" algn="l" defTabSz="2905498" rtl="0" eaLnBrk="1" latinLnBrk="0" hangingPunct="1">
        <a:defRPr sz="56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1064240" y="304546"/>
            <a:ext cx="18562320" cy="1524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1067" tIns="302668" rIns="121067" bIns="302668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933" b="1" dirty="0">
                <a:solidFill>
                  <a:schemeClr val="bg1"/>
                </a:solidFill>
                <a:latin typeface="+mn-lt"/>
              </a:rPr>
              <a:t>Your paper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2954000" y="2196512"/>
            <a:ext cx="152400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1067" tIns="121067" rIns="121067" bIns="12106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461" dirty="0">
                <a:solidFill>
                  <a:schemeClr val="bg1"/>
                </a:solidFill>
                <a:latin typeface="+mn-lt"/>
              </a:rPr>
              <a:t>John Smith</a:t>
            </a:r>
            <a:r>
              <a:rPr lang="en-US" sz="3461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3461" dirty="0">
                <a:solidFill>
                  <a:schemeClr val="bg1"/>
                </a:solidFill>
                <a:latin typeface="+mn-lt"/>
              </a:rPr>
              <a:t>, Jane Doe</a:t>
            </a:r>
            <a:r>
              <a:rPr lang="en-US" sz="3461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3461" dirty="0">
                <a:solidFill>
                  <a:schemeClr val="bg1"/>
                </a:solidFill>
                <a:latin typeface="+mn-lt"/>
              </a:rPr>
              <a:t>, Frederick Jones</a:t>
            </a:r>
            <a:r>
              <a:rPr lang="en-US" sz="3461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3461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3461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3461" baseline="30000" dirty="0">
                <a:solidFill>
                  <a:schemeClr val="bg1"/>
                </a:solidFill>
                <a:latin typeface="+mn-lt"/>
              </a:rPr>
              <a:t>2 </a:t>
            </a:r>
            <a:r>
              <a:rPr lang="en-US" sz="3461" dirty="0">
                <a:solidFill>
                  <a:schemeClr val="bg1"/>
                </a:solidFill>
                <a:latin typeface="+mn-lt"/>
              </a:rPr>
              <a:t>Second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55360" y="26536085"/>
            <a:ext cx="3443865" cy="20308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60534" tIns="30267" rIns="60534" bIns="30267" rtlCol="0">
            <a:spAutoFit/>
          </a:bodyPr>
          <a:lstStyle/>
          <a:p>
            <a:r>
              <a:rPr lang="en-US" sz="3200" dirty="0"/>
              <a:t>&lt;your name&gt;</a:t>
            </a:r>
          </a:p>
          <a:p>
            <a:r>
              <a:rPr lang="en-US" sz="3200" dirty="0"/>
              <a:t>&lt;your organization&gt;</a:t>
            </a:r>
          </a:p>
          <a:p>
            <a:r>
              <a:rPr lang="en-US" sz="3200" dirty="0"/>
              <a:t>Email:</a:t>
            </a:r>
          </a:p>
          <a:p>
            <a:r>
              <a:rPr lang="en-US" sz="3200" dirty="0"/>
              <a:t>Website: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3179" y="26580804"/>
            <a:ext cx="1741283" cy="669882"/>
          </a:xfrm>
          <a:prstGeom prst="rect">
            <a:avLst/>
          </a:prstGeom>
          <a:noFill/>
        </p:spPr>
        <p:txBody>
          <a:bodyPr wrap="none" lIns="60534" tIns="30267" rIns="60534" bIns="30267" rtlCol="0">
            <a:spAutoFit/>
          </a:bodyPr>
          <a:lstStyle/>
          <a:p>
            <a:r>
              <a:rPr lang="en-US" sz="3956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985485" y="26812841"/>
            <a:ext cx="18084800" cy="1808480"/>
          </a:xfrm>
          <a:prstGeom prst="rect">
            <a:avLst/>
          </a:prstGeom>
          <a:noFill/>
        </p:spPr>
        <p:txBody>
          <a:bodyPr wrap="square" lIns="60534" tIns="60534" rIns="60534" bIns="60534" numCol="1" spcCol="244855" rtlCol="0">
            <a:noAutofit/>
          </a:bodyPr>
          <a:lstStyle/>
          <a:p>
            <a:pPr marL="302657" indent="-302657">
              <a:buFont typeface="+mj-lt"/>
              <a:buAutoNum type="arabicPeriod"/>
            </a:pPr>
            <a:r>
              <a:rPr lang="en-US" sz="3000" dirty="0"/>
              <a:t> </a:t>
            </a:r>
          </a:p>
          <a:p>
            <a:pPr marL="302657" indent="-302657">
              <a:buFont typeface="+mj-lt"/>
              <a:buAutoNum type="arabicPeriod"/>
            </a:pPr>
            <a:r>
              <a:rPr lang="en-US" sz="3000" dirty="0"/>
              <a:t> </a:t>
            </a:r>
          </a:p>
          <a:p>
            <a:pPr marL="302657" indent="-302657">
              <a:buFont typeface="+mj-lt"/>
              <a:buAutoNum type="arabicPeriod"/>
            </a:pPr>
            <a:r>
              <a:rPr lang="en-US" sz="3000" dirty="0"/>
              <a:t>You can use multiple columns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162495" y="26477900"/>
            <a:ext cx="2427240" cy="669882"/>
          </a:xfrm>
          <a:prstGeom prst="rect">
            <a:avLst/>
          </a:prstGeom>
          <a:noFill/>
        </p:spPr>
        <p:txBody>
          <a:bodyPr wrap="none" lIns="60534" tIns="30267" rIns="60534" bIns="30267" rtlCol="0">
            <a:spAutoFit/>
          </a:bodyPr>
          <a:lstStyle/>
          <a:p>
            <a:r>
              <a:rPr lang="en-US" sz="3956" b="1" dirty="0"/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356360" y="5359400"/>
            <a:ext cx="12207240" cy="172182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56360" y="4794250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4241780" y="11638847"/>
            <a:ext cx="12207240" cy="12293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356360" y="11470796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4241780" y="5359400"/>
            <a:ext cx="12207240" cy="221426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241780" y="4794250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7127200" y="11638846"/>
            <a:ext cx="12207240" cy="221426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7127200" y="11073694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7127200" y="18357852"/>
            <a:ext cx="12207240" cy="138577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72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2472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127200" y="17792700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678600"/>
              </p:ext>
            </p:extLst>
          </p:nvPr>
        </p:nvGraphicFramePr>
        <p:xfrm>
          <a:off x="14490824" y="19479399"/>
          <a:ext cx="11865712" cy="4482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6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6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6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6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408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 marL="113030" marR="113030" marT="28259" marB="28259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Heading</a:t>
                      </a:r>
                    </a:p>
                  </a:txBody>
                  <a:tcPr marL="113030" marR="113030" marT="28259" marB="28259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Heading</a:t>
                      </a:r>
                    </a:p>
                  </a:txBody>
                  <a:tcPr marL="113030" marR="113030" marT="28259" marB="28259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Heading</a:t>
                      </a:r>
                    </a:p>
                  </a:txBody>
                  <a:tcPr marL="113030" marR="113030" marT="28259" marB="28259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800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790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4001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356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856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290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228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134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238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954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875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976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324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325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301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408">
                <a:tc>
                  <a:txBody>
                    <a:bodyPr/>
                    <a:lstStyle/>
                    <a:p>
                      <a:r>
                        <a:rPr lang="en-US" sz="3000" dirty="0"/>
                        <a:t>Item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199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137</a:t>
                      </a:r>
                    </a:p>
                  </a:txBody>
                  <a:tcPr marL="113030" marR="113030" marT="28259" marB="2825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186</a:t>
                      </a:r>
                    </a:p>
                  </a:txBody>
                  <a:tcPr marL="113030" marR="113030" marT="28259" marB="2825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356360" y="12035951"/>
            <a:ext cx="12207240" cy="172182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21067" tIns="121067" rIns="121067" bIns="12106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+mn-lt"/>
              </a:rPr>
              <a:t>This template to assist in preparation of a medical or scientific research poster. </a:t>
            </a:r>
          </a:p>
          <a:p>
            <a:pPr eaLnBrk="1" hangingPunct="1"/>
            <a:endParaRPr lang="en-US" sz="32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41780" y="11073694"/>
            <a:ext cx="12207240" cy="565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34" tIns="30267" rIns="60534" bIns="30267" rtlCol="0" anchor="ctr"/>
          <a:lstStyle/>
          <a:p>
            <a:pPr algn="ctr"/>
            <a:r>
              <a:rPr lang="en-US" sz="3956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84462" y="21318809"/>
            <a:ext cx="3814763" cy="2347546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06606" y="21318862"/>
            <a:ext cx="3814763" cy="234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644101" y="23836322"/>
            <a:ext cx="3183281" cy="36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534" tIns="30267" rIns="60534" bIns="3026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978" b="1" dirty="0">
                <a:latin typeface="Calibri" pitchFamily="34" charset="0"/>
              </a:rPr>
              <a:t>Figure 1.</a:t>
            </a:r>
            <a:r>
              <a:rPr lang="en-US" sz="1978" dirty="0">
                <a:latin typeface="Calibri" pitchFamily="34" charset="0"/>
              </a:rPr>
              <a:t> Label in 16pt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8366243" y="23836322"/>
            <a:ext cx="3183281" cy="36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534" tIns="30267" rIns="60534" bIns="3026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978" b="1" dirty="0">
                <a:latin typeface="Calibri" pitchFamily="34" charset="0"/>
              </a:rPr>
              <a:t>Figure 2.</a:t>
            </a:r>
            <a:r>
              <a:rPr lang="en-US" sz="1978" dirty="0">
                <a:latin typeface="Calibri" pitchFamily="34" charset="0"/>
              </a:rPr>
              <a:t> Label in 16pt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4492805" y="19023488"/>
            <a:ext cx="4328595" cy="49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534" tIns="30267" rIns="60534" bIns="3026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16pt Calibri.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7614082"/>
              </p:ext>
            </p:extLst>
          </p:nvPr>
        </p:nvGraphicFramePr>
        <p:xfrm>
          <a:off x="27287011" y="4937590"/>
          <a:ext cx="11821374" cy="511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27125150" y="9982200"/>
            <a:ext cx="4647463" cy="522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534" tIns="30267" rIns="60534" bIns="3026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000" b="1" dirty="0">
                <a:latin typeface="Calibri" pitchFamily="34" charset="0"/>
              </a:rPr>
              <a:t>Chart 1.</a:t>
            </a:r>
            <a:r>
              <a:rPr lang="en-US" sz="3000" dirty="0">
                <a:latin typeface="Calibri" pitchFamily="34" charset="0"/>
              </a:rPr>
              <a:t> Label in 16pt Calibri.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BE73039-D673-3FA8-2E06-520E4BFEE984}"/>
              </a:ext>
            </a:extLst>
          </p:cNvPr>
          <p:cNvSpPr>
            <a:spLocks noChangeAspect="1"/>
          </p:cNvSpPr>
          <p:nvPr/>
        </p:nvSpPr>
        <p:spPr>
          <a:xfrm>
            <a:off x="1508170" y="563506"/>
            <a:ext cx="2027294" cy="2027294"/>
          </a:xfrm>
          <a:custGeom>
            <a:avLst/>
            <a:gdLst>
              <a:gd name="connsiteX0" fmla="*/ 1516331 w 2582566"/>
              <a:gd name="connsiteY0" fmla="*/ 742791 h 2582566"/>
              <a:gd name="connsiteX1" fmla="*/ 1545870 w 2582566"/>
              <a:gd name="connsiteY1" fmla="*/ 759448 h 2582566"/>
              <a:gd name="connsiteX2" fmla="*/ 1399318 w 2582566"/>
              <a:gd name="connsiteY2" fmla="*/ 1404449 h 2582566"/>
              <a:gd name="connsiteX3" fmla="*/ 1399318 w 2582566"/>
              <a:gd name="connsiteY3" fmla="*/ 1740578 h 2582566"/>
              <a:gd name="connsiteX4" fmla="*/ 1326754 w 2582566"/>
              <a:gd name="connsiteY4" fmla="*/ 1740578 h 2582566"/>
              <a:gd name="connsiteX5" fmla="*/ 1326754 w 2582566"/>
              <a:gd name="connsiteY5" fmla="*/ 982252 h 2582566"/>
              <a:gd name="connsiteX6" fmla="*/ 1263419 w 2582566"/>
              <a:gd name="connsiteY6" fmla="*/ 982252 h 2582566"/>
              <a:gd name="connsiteX7" fmla="*/ 1263419 w 2582566"/>
              <a:gd name="connsiteY7" fmla="*/ 1740578 h 2582566"/>
              <a:gd name="connsiteX8" fmla="*/ 1190803 w 2582566"/>
              <a:gd name="connsiteY8" fmla="*/ 1740578 h 2582566"/>
              <a:gd name="connsiteX9" fmla="*/ 1190803 w 2582566"/>
              <a:gd name="connsiteY9" fmla="*/ 1404449 h 2582566"/>
              <a:gd name="connsiteX10" fmla="*/ 1044250 w 2582566"/>
              <a:gd name="connsiteY10" fmla="*/ 759448 h 2582566"/>
              <a:gd name="connsiteX11" fmla="*/ 1073789 w 2582566"/>
              <a:gd name="connsiteY11" fmla="*/ 742791 h 2582566"/>
              <a:gd name="connsiteX12" fmla="*/ 1516331 w 2582566"/>
              <a:gd name="connsiteY12" fmla="*/ 742791 h 2582566"/>
              <a:gd name="connsiteX13" fmla="*/ 1721319 w 2582566"/>
              <a:gd name="connsiteY13" fmla="*/ 926863 h 2582566"/>
              <a:gd name="connsiteX14" fmla="*/ 1447955 w 2582566"/>
              <a:gd name="connsiteY14" fmla="*/ 1170635 h 2582566"/>
              <a:gd name="connsiteX15" fmla="*/ 1447955 w 2582566"/>
              <a:gd name="connsiteY15" fmla="*/ 1544854 h 2582566"/>
              <a:gd name="connsiteX16" fmla="*/ 1514158 w 2582566"/>
              <a:gd name="connsiteY16" fmla="*/ 1463900 h 2582566"/>
              <a:gd name="connsiteX17" fmla="*/ 1511539 w 2582566"/>
              <a:gd name="connsiteY17" fmla="*/ 1190589 h 2582566"/>
              <a:gd name="connsiteX18" fmla="*/ 1573609 w 2582566"/>
              <a:gd name="connsiteY18" fmla="*/ 1189734 h 2582566"/>
              <a:gd name="connsiteX19" fmla="*/ 1573609 w 2582566"/>
              <a:gd name="connsiteY19" fmla="*/ 1404520 h 2582566"/>
              <a:gd name="connsiteX20" fmla="*/ 1689304 w 2582566"/>
              <a:gd name="connsiteY20" fmla="*/ 1345425 h 2582566"/>
              <a:gd name="connsiteX21" fmla="*/ 1686828 w 2582566"/>
              <a:gd name="connsiteY21" fmla="*/ 1017972 h 2582566"/>
              <a:gd name="connsiteX22" fmla="*/ 1703592 w 2582566"/>
              <a:gd name="connsiteY22" fmla="*/ 960909 h 2582566"/>
              <a:gd name="connsiteX23" fmla="*/ 1721319 w 2582566"/>
              <a:gd name="connsiteY23" fmla="*/ 926863 h 2582566"/>
              <a:gd name="connsiteX24" fmla="*/ 861639 w 2582566"/>
              <a:gd name="connsiteY24" fmla="*/ 926863 h 2582566"/>
              <a:gd name="connsiteX25" fmla="*/ 1134950 w 2582566"/>
              <a:gd name="connsiteY25" fmla="*/ 1170635 h 2582566"/>
              <a:gd name="connsiteX26" fmla="*/ 1134950 w 2582566"/>
              <a:gd name="connsiteY26" fmla="*/ 1544854 h 2582566"/>
              <a:gd name="connsiteX27" fmla="*/ 1068801 w 2582566"/>
              <a:gd name="connsiteY27" fmla="*/ 1463900 h 2582566"/>
              <a:gd name="connsiteX28" fmla="*/ 1071419 w 2582566"/>
              <a:gd name="connsiteY28" fmla="*/ 1190589 h 2582566"/>
              <a:gd name="connsiteX29" fmla="*/ 1009403 w 2582566"/>
              <a:gd name="connsiteY29" fmla="*/ 1189734 h 2582566"/>
              <a:gd name="connsiteX30" fmla="*/ 1009403 w 2582566"/>
              <a:gd name="connsiteY30" fmla="*/ 1404520 h 2582566"/>
              <a:gd name="connsiteX31" fmla="*/ 893654 w 2582566"/>
              <a:gd name="connsiteY31" fmla="*/ 1345425 h 2582566"/>
              <a:gd name="connsiteX32" fmla="*/ 896131 w 2582566"/>
              <a:gd name="connsiteY32" fmla="*/ 1017972 h 2582566"/>
              <a:gd name="connsiteX33" fmla="*/ 879366 w 2582566"/>
              <a:gd name="connsiteY33" fmla="*/ 960909 h 2582566"/>
              <a:gd name="connsiteX34" fmla="*/ 861639 w 2582566"/>
              <a:gd name="connsiteY34" fmla="*/ 926863 h 2582566"/>
              <a:gd name="connsiteX35" fmla="*/ 752963 w 2582566"/>
              <a:gd name="connsiteY35" fmla="*/ 1337586 h 2582566"/>
              <a:gd name="connsiteX36" fmla="*/ 752963 w 2582566"/>
              <a:gd name="connsiteY36" fmla="*/ 1060730 h 2582566"/>
              <a:gd name="connsiteX37" fmla="*/ 786101 w 2582566"/>
              <a:gd name="connsiteY37" fmla="*/ 1041596 h 2582566"/>
              <a:gd name="connsiteX38" fmla="*/ 831353 w 2582566"/>
              <a:gd name="connsiteY38" fmla="*/ 1173913 h 2582566"/>
              <a:gd name="connsiteX39" fmla="*/ 831353 w 2582566"/>
              <a:gd name="connsiteY39" fmla="*/ 1337586 h 2582566"/>
              <a:gd name="connsiteX40" fmla="*/ 752981 w 2582566"/>
              <a:gd name="connsiteY40" fmla="*/ 1337586 h 2582566"/>
              <a:gd name="connsiteX41" fmla="*/ 1822174 w 2582566"/>
              <a:gd name="connsiteY41" fmla="*/ 1337586 h 2582566"/>
              <a:gd name="connsiteX42" fmla="*/ 1822174 w 2582566"/>
              <a:gd name="connsiteY42" fmla="*/ 1060730 h 2582566"/>
              <a:gd name="connsiteX43" fmla="*/ 1789090 w 2582566"/>
              <a:gd name="connsiteY43" fmla="*/ 1041596 h 2582566"/>
              <a:gd name="connsiteX44" fmla="*/ 1743731 w 2582566"/>
              <a:gd name="connsiteY44" fmla="*/ 1173913 h 2582566"/>
              <a:gd name="connsiteX45" fmla="*/ 1743731 w 2582566"/>
              <a:gd name="connsiteY45" fmla="*/ 1337586 h 2582566"/>
              <a:gd name="connsiteX46" fmla="*/ 1822156 w 2582566"/>
              <a:gd name="connsiteY46" fmla="*/ 1337586 h 2582566"/>
              <a:gd name="connsiteX47" fmla="*/ 1420625 w 2582566"/>
              <a:gd name="connsiteY47" fmla="*/ 1740596 h 2582566"/>
              <a:gd name="connsiteX48" fmla="*/ 2014067 w 2582566"/>
              <a:gd name="connsiteY48" fmla="*/ 1490659 h 2582566"/>
              <a:gd name="connsiteX49" fmla="*/ 1986951 w 2582566"/>
              <a:gd name="connsiteY49" fmla="*/ 1520197 h 2582566"/>
              <a:gd name="connsiteX50" fmla="*/ 1634913 w 2582566"/>
              <a:gd name="connsiteY50" fmla="*/ 1739366 h 2582566"/>
              <a:gd name="connsiteX51" fmla="*/ 1556132 w 2582566"/>
              <a:gd name="connsiteY51" fmla="*/ 1739366 h 2582566"/>
              <a:gd name="connsiteX52" fmla="*/ 1740756 w 2582566"/>
              <a:gd name="connsiteY52" fmla="*/ 1518932 h 2582566"/>
              <a:gd name="connsiteX53" fmla="*/ 1711217 w 2582566"/>
              <a:gd name="connsiteY53" fmla="*/ 1480807 h 2582566"/>
              <a:gd name="connsiteX54" fmla="*/ 1499406 w 2582566"/>
              <a:gd name="connsiteY54" fmla="*/ 1740578 h 2582566"/>
              <a:gd name="connsiteX55" fmla="*/ 1420625 w 2582566"/>
              <a:gd name="connsiteY55" fmla="*/ 1740578 h 2582566"/>
              <a:gd name="connsiteX56" fmla="*/ 1166413 w 2582566"/>
              <a:gd name="connsiteY56" fmla="*/ 1740596 h 2582566"/>
              <a:gd name="connsiteX57" fmla="*/ 572971 w 2582566"/>
              <a:gd name="connsiteY57" fmla="*/ 1490659 h 2582566"/>
              <a:gd name="connsiteX58" fmla="*/ 600087 w 2582566"/>
              <a:gd name="connsiteY58" fmla="*/ 1520197 h 2582566"/>
              <a:gd name="connsiteX59" fmla="*/ 952179 w 2582566"/>
              <a:gd name="connsiteY59" fmla="*/ 1739366 h 2582566"/>
              <a:gd name="connsiteX60" fmla="*/ 1030960 w 2582566"/>
              <a:gd name="connsiteY60" fmla="*/ 1739366 h 2582566"/>
              <a:gd name="connsiteX61" fmla="*/ 846282 w 2582566"/>
              <a:gd name="connsiteY61" fmla="*/ 1518932 h 2582566"/>
              <a:gd name="connsiteX62" fmla="*/ 875821 w 2582566"/>
              <a:gd name="connsiteY62" fmla="*/ 1480807 h 2582566"/>
              <a:gd name="connsiteX63" fmla="*/ 1087578 w 2582566"/>
              <a:gd name="connsiteY63" fmla="*/ 1740578 h 2582566"/>
              <a:gd name="connsiteX64" fmla="*/ 1166413 w 2582566"/>
              <a:gd name="connsiteY64" fmla="*/ 1740578 h 2582566"/>
              <a:gd name="connsiteX65" fmla="*/ 1380184 w 2582566"/>
              <a:gd name="connsiteY65" fmla="*/ 1793722 h 2582566"/>
              <a:gd name="connsiteX66" fmla="*/ 1380789 w 2582566"/>
              <a:gd name="connsiteY66" fmla="*/ 1869777 h 2582566"/>
              <a:gd name="connsiteX67" fmla="*/ 1588200 w 2582566"/>
              <a:gd name="connsiteY67" fmla="*/ 1869777 h 2582566"/>
              <a:gd name="connsiteX68" fmla="*/ 1640525 w 2582566"/>
              <a:gd name="connsiteY68" fmla="*/ 1916597 h 2582566"/>
              <a:gd name="connsiteX69" fmla="*/ 1380184 w 2582566"/>
              <a:gd name="connsiteY69" fmla="*/ 1916597 h 2582566"/>
              <a:gd name="connsiteX70" fmla="*/ 1380184 w 2582566"/>
              <a:gd name="connsiteY70" fmla="*/ 2061884 h 2582566"/>
              <a:gd name="connsiteX71" fmla="*/ 1748238 w 2582566"/>
              <a:gd name="connsiteY71" fmla="*/ 2061884 h 2582566"/>
              <a:gd name="connsiteX72" fmla="*/ 1772931 w 2582566"/>
              <a:gd name="connsiteY72" fmla="*/ 2015118 h 2582566"/>
              <a:gd name="connsiteX73" fmla="*/ 1583051 w 2582566"/>
              <a:gd name="connsiteY73" fmla="*/ 1793722 h 2582566"/>
              <a:gd name="connsiteX74" fmla="*/ 1380184 w 2582566"/>
              <a:gd name="connsiteY74" fmla="*/ 1793722 h 2582566"/>
              <a:gd name="connsiteX75" fmla="*/ 1358627 w 2582566"/>
              <a:gd name="connsiteY75" fmla="*/ 1850233 h 2582566"/>
              <a:gd name="connsiteX76" fmla="*/ 1295042 w 2582566"/>
              <a:gd name="connsiteY76" fmla="*/ 1913764 h 2582566"/>
              <a:gd name="connsiteX77" fmla="*/ 1231512 w 2582566"/>
              <a:gd name="connsiteY77" fmla="*/ 1850233 h 2582566"/>
              <a:gd name="connsiteX78" fmla="*/ 1295042 w 2582566"/>
              <a:gd name="connsiteY78" fmla="*/ 1786649 h 2582566"/>
              <a:gd name="connsiteX79" fmla="*/ 1358627 w 2582566"/>
              <a:gd name="connsiteY79" fmla="*/ 1850233 h 2582566"/>
              <a:gd name="connsiteX80" fmla="*/ 1209687 w 2582566"/>
              <a:gd name="connsiteY80" fmla="*/ 1793722 h 2582566"/>
              <a:gd name="connsiteX81" fmla="*/ 1209081 w 2582566"/>
              <a:gd name="connsiteY81" fmla="*/ 1869777 h 2582566"/>
              <a:gd name="connsiteX82" fmla="*/ 1001671 w 2582566"/>
              <a:gd name="connsiteY82" fmla="*/ 1869777 h 2582566"/>
              <a:gd name="connsiteX83" fmla="*/ 949293 w 2582566"/>
              <a:gd name="connsiteY83" fmla="*/ 1916597 h 2582566"/>
              <a:gd name="connsiteX84" fmla="*/ 1209669 w 2582566"/>
              <a:gd name="connsiteY84" fmla="*/ 1916597 h 2582566"/>
              <a:gd name="connsiteX85" fmla="*/ 1209669 w 2582566"/>
              <a:gd name="connsiteY85" fmla="*/ 2061884 h 2582566"/>
              <a:gd name="connsiteX86" fmla="*/ 841561 w 2582566"/>
              <a:gd name="connsiteY86" fmla="*/ 2061884 h 2582566"/>
              <a:gd name="connsiteX87" fmla="*/ 816922 w 2582566"/>
              <a:gd name="connsiteY87" fmla="*/ 2015118 h 2582566"/>
              <a:gd name="connsiteX88" fmla="*/ 1006802 w 2582566"/>
              <a:gd name="connsiteY88" fmla="*/ 1793722 h 2582566"/>
              <a:gd name="connsiteX89" fmla="*/ 1209669 w 2582566"/>
              <a:gd name="connsiteY89" fmla="*/ 1793722 h 2582566"/>
              <a:gd name="connsiteX90" fmla="*/ 1683193 w 2582566"/>
              <a:gd name="connsiteY90" fmla="*/ 1757004 h 2582566"/>
              <a:gd name="connsiteX91" fmla="*/ 2007208 w 2582566"/>
              <a:gd name="connsiteY91" fmla="*/ 1552373 h 2582566"/>
              <a:gd name="connsiteX92" fmla="*/ 2095841 w 2582566"/>
              <a:gd name="connsiteY92" fmla="*/ 1636053 h 2582566"/>
              <a:gd name="connsiteX93" fmla="*/ 1743749 w 2582566"/>
              <a:gd name="connsiteY93" fmla="*/ 1808456 h 2582566"/>
              <a:gd name="connsiteX94" fmla="*/ 1683193 w 2582566"/>
              <a:gd name="connsiteY94" fmla="*/ 1756986 h 2582566"/>
              <a:gd name="connsiteX95" fmla="*/ 899302 w 2582566"/>
              <a:gd name="connsiteY95" fmla="*/ 1757004 h 2582566"/>
              <a:gd name="connsiteX96" fmla="*/ 575287 w 2582566"/>
              <a:gd name="connsiteY96" fmla="*/ 1552373 h 2582566"/>
              <a:gd name="connsiteX97" fmla="*/ 486654 w 2582566"/>
              <a:gd name="connsiteY97" fmla="*/ 1636053 h 2582566"/>
              <a:gd name="connsiteX98" fmla="*/ 838800 w 2582566"/>
              <a:gd name="connsiteY98" fmla="*/ 1808456 h 2582566"/>
              <a:gd name="connsiteX99" fmla="*/ 899302 w 2582566"/>
              <a:gd name="connsiteY99" fmla="*/ 1756986 h 2582566"/>
              <a:gd name="connsiteX100" fmla="*/ 1192263 w 2582566"/>
              <a:gd name="connsiteY100" fmla="*/ 2113585 h 2582566"/>
              <a:gd name="connsiteX101" fmla="*/ 1275694 w 2582566"/>
              <a:gd name="connsiteY101" fmla="*/ 2006923 h 2582566"/>
              <a:gd name="connsiteX102" fmla="*/ 1313375 w 2582566"/>
              <a:gd name="connsiteY102" fmla="*/ 2006923 h 2582566"/>
              <a:gd name="connsiteX103" fmla="*/ 1397857 w 2582566"/>
              <a:gd name="connsiteY103" fmla="*/ 2113585 h 2582566"/>
              <a:gd name="connsiteX104" fmla="*/ 1306391 w 2582566"/>
              <a:gd name="connsiteY104" fmla="*/ 2163879 h 2582566"/>
              <a:gd name="connsiteX105" fmla="*/ 1283569 w 2582566"/>
              <a:gd name="connsiteY105" fmla="*/ 2163879 h 2582566"/>
              <a:gd name="connsiteX106" fmla="*/ 1192263 w 2582566"/>
              <a:gd name="connsiteY106" fmla="*/ 2113585 h 2582566"/>
              <a:gd name="connsiteX107" fmla="*/ 1092674 w 2582566"/>
              <a:gd name="connsiteY107" fmla="*/ 101069 h 2582566"/>
              <a:gd name="connsiteX108" fmla="*/ 1092674 w 2582566"/>
              <a:gd name="connsiteY108" fmla="*/ 264991 h 2582566"/>
              <a:gd name="connsiteX109" fmla="*/ 949400 w 2582566"/>
              <a:gd name="connsiteY109" fmla="*/ 303277 h 2582566"/>
              <a:gd name="connsiteX110" fmla="*/ 867483 w 2582566"/>
              <a:gd name="connsiteY110" fmla="*/ 161410 h 2582566"/>
              <a:gd name="connsiteX111" fmla="*/ 523568 w 2582566"/>
              <a:gd name="connsiteY111" fmla="*/ 359984 h 2582566"/>
              <a:gd name="connsiteX112" fmla="*/ 605574 w 2582566"/>
              <a:gd name="connsiteY112" fmla="*/ 502100 h 2582566"/>
              <a:gd name="connsiteX113" fmla="*/ 500835 w 2582566"/>
              <a:gd name="connsiteY113" fmla="*/ 606839 h 2582566"/>
              <a:gd name="connsiteX114" fmla="*/ 358719 w 2582566"/>
              <a:gd name="connsiteY114" fmla="*/ 524833 h 2582566"/>
              <a:gd name="connsiteX115" fmla="*/ 160092 w 2582566"/>
              <a:gd name="connsiteY115" fmla="*/ 868801 h 2582566"/>
              <a:gd name="connsiteX116" fmla="*/ 301994 w 2582566"/>
              <a:gd name="connsiteY116" fmla="*/ 950718 h 2582566"/>
              <a:gd name="connsiteX117" fmla="*/ 263673 w 2582566"/>
              <a:gd name="connsiteY117" fmla="*/ 1093939 h 2582566"/>
              <a:gd name="connsiteX118" fmla="*/ 99821 w 2582566"/>
              <a:gd name="connsiteY118" fmla="*/ 1093939 h 2582566"/>
              <a:gd name="connsiteX119" fmla="*/ 99821 w 2582566"/>
              <a:gd name="connsiteY119" fmla="*/ 1491175 h 2582566"/>
              <a:gd name="connsiteX120" fmla="*/ 263690 w 2582566"/>
              <a:gd name="connsiteY120" fmla="*/ 1491175 h 2582566"/>
              <a:gd name="connsiteX121" fmla="*/ 302012 w 2582566"/>
              <a:gd name="connsiteY121" fmla="*/ 1634396 h 2582566"/>
              <a:gd name="connsiteX122" fmla="*/ 160110 w 2582566"/>
              <a:gd name="connsiteY122" fmla="*/ 1716313 h 2582566"/>
              <a:gd name="connsiteX123" fmla="*/ 358737 w 2582566"/>
              <a:gd name="connsiteY123" fmla="*/ 2060227 h 2582566"/>
              <a:gd name="connsiteX124" fmla="*/ 500853 w 2582566"/>
              <a:gd name="connsiteY124" fmla="*/ 1978222 h 2582566"/>
              <a:gd name="connsiteX125" fmla="*/ 605592 w 2582566"/>
              <a:gd name="connsiteY125" fmla="*/ 2082960 h 2582566"/>
              <a:gd name="connsiteX126" fmla="*/ 523586 w 2582566"/>
              <a:gd name="connsiteY126" fmla="*/ 2225130 h 2582566"/>
              <a:gd name="connsiteX127" fmla="*/ 867501 w 2582566"/>
              <a:gd name="connsiteY127" fmla="*/ 2423704 h 2582566"/>
              <a:gd name="connsiteX128" fmla="*/ 949417 w 2582566"/>
              <a:gd name="connsiteY128" fmla="*/ 2281801 h 2582566"/>
              <a:gd name="connsiteX129" fmla="*/ 1092691 w 2582566"/>
              <a:gd name="connsiteY129" fmla="*/ 2320123 h 2582566"/>
              <a:gd name="connsiteX130" fmla="*/ 1092691 w 2582566"/>
              <a:gd name="connsiteY130" fmla="*/ 2483992 h 2582566"/>
              <a:gd name="connsiteX131" fmla="*/ 1489875 w 2582566"/>
              <a:gd name="connsiteY131" fmla="*/ 2483992 h 2582566"/>
              <a:gd name="connsiteX132" fmla="*/ 1489875 w 2582566"/>
              <a:gd name="connsiteY132" fmla="*/ 2320123 h 2582566"/>
              <a:gd name="connsiteX133" fmla="*/ 1633096 w 2582566"/>
              <a:gd name="connsiteY133" fmla="*/ 2281801 h 2582566"/>
              <a:gd name="connsiteX134" fmla="*/ 1715066 w 2582566"/>
              <a:gd name="connsiteY134" fmla="*/ 2423704 h 2582566"/>
              <a:gd name="connsiteX135" fmla="*/ 2058980 w 2582566"/>
              <a:gd name="connsiteY135" fmla="*/ 2225130 h 2582566"/>
              <a:gd name="connsiteX136" fmla="*/ 1976974 w 2582566"/>
              <a:gd name="connsiteY136" fmla="*/ 2082960 h 2582566"/>
              <a:gd name="connsiteX137" fmla="*/ 2081713 w 2582566"/>
              <a:gd name="connsiteY137" fmla="*/ 1978222 h 2582566"/>
              <a:gd name="connsiteX138" fmla="*/ 2223829 w 2582566"/>
              <a:gd name="connsiteY138" fmla="*/ 2060227 h 2582566"/>
              <a:gd name="connsiteX139" fmla="*/ 2422457 w 2582566"/>
              <a:gd name="connsiteY139" fmla="*/ 1716313 h 2582566"/>
              <a:gd name="connsiteX140" fmla="*/ 2280554 w 2582566"/>
              <a:gd name="connsiteY140" fmla="*/ 1634396 h 2582566"/>
              <a:gd name="connsiteX141" fmla="*/ 2318840 w 2582566"/>
              <a:gd name="connsiteY141" fmla="*/ 1491175 h 2582566"/>
              <a:gd name="connsiteX142" fmla="*/ 2482763 w 2582566"/>
              <a:gd name="connsiteY142" fmla="*/ 1491175 h 2582566"/>
              <a:gd name="connsiteX143" fmla="*/ 2482763 w 2582566"/>
              <a:gd name="connsiteY143" fmla="*/ 1093939 h 2582566"/>
              <a:gd name="connsiteX144" fmla="*/ 2318840 w 2582566"/>
              <a:gd name="connsiteY144" fmla="*/ 1093939 h 2582566"/>
              <a:gd name="connsiteX145" fmla="*/ 2280554 w 2582566"/>
              <a:gd name="connsiteY145" fmla="*/ 950718 h 2582566"/>
              <a:gd name="connsiteX146" fmla="*/ 2422457 w 2582566"/>
              <a:gd name="connsiteY146" fmla="*/ 868801 h 2582566"/>
              <a:gd name="connsiteX147" fmla="*/ 2223829 w 2582566"/>
              <a:gd name="connsiteY147" fmla="*/ 524833 h 2582566"/>
              <a:gd name="connsiteX148" fmla="*/ 2081713 w 2582566"/>
              <a:gd name="connsiteY148" fmla="*/ 606839 h 2582566"/>
              <a:gd name="connsiteX149" fmla="*/ 1976974 w 2582566"/>
              <a:gd name="connsiteY149" fmla="*/ 502100 h 2582566"/>
              <a:gd name="connsiteX150" fmla="*/ 2058980 w 2582566"/>
              <a:gd name="connsiteY150" fmla="*/ 359984 h 2582566"/>
              <a:gd name="connsiteX151" fmla="*/ 1715066 w 2582566"/>
              <a:gd name="connsiteY151" fmla="*/ 161410 h 2582566"/>
              <a:gd name="connsiteX152" fmla="*/ 1633096 w 2582566"/>
              <a:gd name="connsiteY152" fmla="*/ 303277 h 2582566"/>
              <a:gd name="connsiteX153" fmla="*/ 1489875 w 2582566"/>
              <a:gd name="connsiteY153" fmla="*/ 264991 h 2582566"/>
              <a:gd name="connsiteX154" fmla="*/ 1489875 w 2582566"/>
              <a:gd name="connsiteY154" fmla="*/ 101069 h 2582566"/>
              <a:gd name="connsiteX155" fmla="*/ 1092691 w 2582566"/>
              <a:gd name="connsiteY155" fmla="*/ 101069 h 2582566"/>
              <a:gd name="connsiteX156" fmla="*/ 1197020 w 2582566"/>
              <a:gd name="connsiteY156" fmla="*/ 197826 h 2582566"/>
              <a:gd name="connsiteX157" fmla="*/ 1385493 w 2582566"/>
              <a:gd name="connsiteY157" fmla="*/ 197826 h 2582566"/>
              <a:gd name="connsiteX158" fmla="*/ 1385493 w 2582566"/>
              <a:gd name="connsiteY158" fmla="*/ 361962 h 2582566"/>
              <a:gd name="connsiteX159" fmla="*/ 1675069 w 2582566"/>
              <a:gd name="connsiteY159" fmla="*/ 439336 h 2582566"/>
              <a:gd name="connsiteX160" fmla="*/ 1757039 w 2582566"/>
              <a:gd name="connsiteY160" fmla="*/ 297380 h 2582566"/>
              <a:gd name="connsiteX161" fmla="*/ 1920214 w 2582566"/>
              <a:gd name="connsiteY161" fmla="*/ 391572 h 2582566"/>
              <a:gd name="connsiteX162" fmla="*/ 1838154 w 2582566"/>
              <a:gd name="connsiteY162" fmla="*/ 533688 h 2582566"/>
              <a:gd name="connsiteX163" fmla="*/ 2050108 w 2582566"/>
              <a:gd name="connsiteY163" fmla="*/ 745641 h 2582566"/>
              <a:gd name="connsiteX164" fmla="*/ 2192224 w 2582566"/>
              <a:gd name="connsiteY164" fmla="*/ 663635 h 2582566"/>
              <a:gd name="connsiteX165" fmla="*/ 2286451 w 2582566"/>
              <a:gd name="connsiteY165" fmla="*/ 826756 h 2582566"/>
              <a:gd name="connsiteX166" fmla="*/ 2144496 w 2582566"/>
              <a:gd name="connsiteY166" fmla="*/ 908726 h 2582566"/>
              <a:gd name="connsiteX167" fmla="*/ 2221923 w 2582566"/>
              <a:gd name="connsiteY167" fmla="*/ 1198410 h 2582566"/>
              <a:gd name="connsiteX168" fmla="*/ 2386006 w 2582566"/>
              <a:gd name="connsiteY168" fmla="*/ 1198410 h 2582566"/>
              <a:gd name="connsiteX169" fmla="*/ 2386006 w 2582566"/>
              <a:gd name="connsiteY169" fmla="*/ 1386775 h 2582566"/>
              <a:gd name="connsiteX170" fmla="*/ 2221923 w 2582566"/>
              <a:gd name="connsiteY170" fmla="*/ 1386775 h 2582566"/>
              <a:gd name="connsiteX171" fmla="*/ 2144496 w 2582566"/>
              <a:gd name="connsiteY171" fmla="*/ 1676406 h 2582566"/>
              <a:gd name="connsiteX172" fmla="*/ 2286451 w 2582566"/>
              <a:gd name="connsiteY172" fmla="*/ 1758411 h 2582566"/>
              <a:gd name="connsiteX173" fmla="*/ 2192224 w 2582566"/>
              <a:gd name="connsiteY173" fmla="*/ 1921478 h 2582566"/>
              <a:gd name="connsiteX174" fmla="*/ 2050161 w 2582566"/>
              <a:gd name="connsiteY174" fmla="*/ 1839473 h 2582566"/>
              <a:gd name="connsiteX175" fmla="*/ 1838208 w 2582566"/>
              <a:gd name="connsiteY175" fmla="*/ 2051426 h 2582566"/>
              <a:gd name="connsiteX176" fmla="*/ 1920214 w 2582566"/>
              <a:gd name="connsiteY176" fmla="*/ 2193542 h 2582566"/>
              <a:gd name="connsiteX177" fmla="*/ 1757039 w 2582566"/>
              <a:gd name="connsiteY177" fmla="*/ 2287734 h 2582566"/>
              <a:gd name="connsiteX178" fmla="*/ 1675069 w 2582566"/>
              <a:gd name="connsiteY178" fmla="*/ 2145778 h 2582566"/>
              <a:gd name="connsiteX179" fmla="*/ 1385493 w 2582566"/>
              <a:gd name="connsiteY179" fmla="*/ 2223206 h 2582566"/>
              <a:gd name="connsiteX180" fmla="*/ 1385493 w 2582566"/>
              <a:gd name="connsiteY180" fmla="*/ 2387342 h 2582566"/>
              <a:gd name="connsiteX181" fmla="*/ 1197020 w 2582566"/>
              <a:gd name="connsiteY181" fmla="*/ 2387342 h 2582566"/>
              <a:gd name="connsiteX182" fmla="*/ 1197020 w 2582566"/>
              <a:gd name="connsiteY182" fmla="*/ 2223206 h 2582566"/>
              <a:gd name="connsiteX183" fmla="*/ 907444 w 2582566"/>
              <a:gd name="connsiteY183" fmla="*/ 2145778 h 2582566"/>
              <a:gd name="connsiteX184" fmla="*/ 825473 w 2582566"/>
              <a:gd name="connsiteY184" fmla="*/ 2287734 h 2582566"/>
              <a:gd name="connsiteX185" fmla="*/ 662299 w 2582566"/>
              <a:gd name="connsiteY185" fmla="*/ 2193542 h 2582566"/>
              <a:gd name="connsiteX186" fmla="*/ 744358 w 2582566"/>
              <a:gd name="connsiteY186" fmla="*/ 2051426 h 2582566"/>
              <a:gd name="connsiteX187" fmla="*/ 532405 w 2582566"/>
              <a:gd name="connsiteY187" fmla="*/ 1839473 h 2582566"/>
              <a:gd name="connsiteX188" fmla="*/ 390289 w 2582566"/>
              <a:gd name="connsiteY188" fmla="*/ 1921478 h 2582566"/>
              <a:gd name="connsiteX189" fmla="*/ 296062 w 2582566"/>
              <a:gd name="connsiteY189" fmla="*/ 1758411 h 2582566"/>
              <a:gd name="connsiteX190" fmla="*/ 438017 w 2582566"/>
              <a:gd name="connsiteY190" fmla="*/ 1676406 h 2582566"/>
              <a:gd name="connsiteX191" fmla="*/ 360590 w 2582566"/>
              <a:gd name="connsiteY191" fmla="*/ 1386775 h 2582566"/>
              <a:gd name="connsiteX192" fmla="*/ 196454 w 2582566"/>
              <a:gd name="connsiteY192" fmla="*/ 1386775 h 2582566"/>
              <a:gd name="connsiteX193" fmla="*/ 196454 w 2582566"/>
              <a:gd name="connsiteY193" fmla="*/ 1198410 h 2582566"/>
              <a:gd name="connsiteX194" fmla="*/ 360590 w 2582566"/>
              <a:gd name="connsiteY194" fmla="*/ 1198410 h 2582566"/>
              <a:gd name="connsiteX195" fmla="*/ 438017 w 2582566"/>
              <a:gd name="connsiteY195" fmla="*/ 908726 h 2582566"/>
              <a:gd name="connsiteX196" fmla="*/ 296062 w 2582566"/>
              <a:gd name="connsiteY196" fmla="*/ 826756 h 2582566"/>
              <a:gd name="connsiteX197" fmla="*/ 390289 w 2582566"/>
              <a:gd name="connsiteY197" fmla="*/ 663635 h 2582566"/>
              <a:gd name="connsiteX198" fmla="*/ 532351 w 2582566"/>
              <a:gd name="connsiteY198" fmla="*/ 745641 h 2582566"/>
              <a:gd name="connsiteX199" fmla="*/ 744305 w 2582566"/>
              <a:gd name="connsiteY199" fmla="*/ 533688 h 2582566"/>
              <a:gd name="connsiteX200" fmla="*/ 662299 w 2582566"/>
              <a:gd name="connsiteY200" fmla="*/ 391572 h 2582566"/>
              <a:gd name="connsiteX201" fmla="*/ 825473 w 2582566"/>
              <a:gd name="connsiteY201" fmla="*/ 297380 h 2582566"/>
              <a:gd name="connsiteX202" fmla="*/ 907444 w 2582566"/>
              <a:gd name="connsiteY202" fmla="*/ 439336 h 2582566"/>
              <a:gd name="connsiteX203" fmla="*/ 1197020 w 2582566"/>
              <a:gd name="connsiteY203" fmla="*/ 361962 h 2582566"/>
              <a:gd name="connsiteX204" fmla="*/ 1197020 w 2582566"/>
              <a:gd name="connsiteY204" fmla="*/ 197826 h 2582566"/>
              <a:gd name="connsiteX205" fmla="*/ 2582566 w 2582566"/>
              <a:gd name="connsiteY205" fmla="*/ 1292602 h 2582566"/>
              <a:gd name="connsiteX206" fmla="*/ 2575992 w 2582566"/>
              <a:gd name="connsiteY206" fmla="*/ 1421979 h 2582566"/>
              <a:gd name="connsiteX207" fmla="*/ 2575743 w 2582566"/>
              <a:gd name="connsiteY207" fmla="*/ 1424563 h 2582566"/>
              <a:gd name="connsiteX208" fmla="*/ 2556609 w 2582566"/>
              <a:gd name="connsiteY208" fmla="*/ 1550217 h 2582566"/>
              <a:gd name="connsiteX209" fmla="*/ 2556057 w 2582566"/>
              <a:gd name="connsiteY209" fmla="*/ 1552747 h 2582566"/>
              <a:gd name="connsiteX210" fmla="*/ 2524897 w 2582566"/>
              <a:gd name="connsiteY210" fmla="*/ 1674054 h 2582566"/>
              <a:gd name="connsiteX211" fmla="*/ 2524131 w 2582566"/>
              <a:gd name="connsiteY211" fmla="*/ 1676477 h 2582566"/>
              <a:gd name="connsiteX212" fmla="*/ 2481551 w 2582566"/>
              <a:gd name="connsiteY212" fmla="*/ 1792724 h 2582566"/>
              <a:gd name="connsiteX213" fmla="*/ 2480589 w 2582566"/>
              <a:gd name="connsiteY213" fmla="*/ 1795094 h 2582566"/>
              <a:gd name="connsiteX214" fmla="*/ 2427267 w 2582566"/>
              <a:gd name="connsiteY214" fmla="*/ 1905694 h 2582566"/>
              <a:gd name="connsiteX215" fmla="*/ 2426109 w 2582566"/>
              <a:gd name="connsiteY215" fmla="*/ 1907921 h 2582566"/>
              <a:gd name="connsiteX216" fmla="*/ 2362738 w 2582566"/>
              <a:gd name="connsiteY216" fmla="*/ 2012250 h 2582566"/>
              <a:gd name="connsiteX217" fmla="*/ 2361331 w 2582566"/>
              <a:gd name="connsiteY217" fmla="*/ 2014263 h 2582566"/>
              <a:gd name="connsiteX218" fmla="*/ 2288500 w 2582566"/>
              <a:gd name="connsiteY218" fmla="*/ 2111679 h 2582566"/>
              <a:gd name="connsiteX219" fmla="*/ 2286879 w 2582566"/>
              <a:gd name="connsiteY219" fmla="*/ 2113603 h 2582566"/>
              <a:gd name="connsiteX220" fmla="*/ 2205212 w 2582566"/>
              <a:gd name="connsiteY220" fmla="*/ 2203501 h 2582566"/>
              <a:gd name="connsiteX221" fmla="*/ 2203501 w 2582566"/>
              <a:gd name="connsiteY221" fmla="*/ 2205212 h 2582566"/>
              <a:gd name="connsiteX222" fmla="*/ 2113603 w 2582566"/>
              <a:gd name="connsiteY222" fmla="*/ 2286879 h 2582566"/>
              <a:gd name="connsiteX223" fmla="*/ 2111679 w 2582566"/>
              <a:gd name="connsiteY223" fmla="*/ 2288500 h 2582566"/>
              <a:gd name="connsiteX224" fmla="*/ 2014263 w 2582566"/>
              <a:gd name="connsiteY224" fmla="*/ 2361331 h 2582566"/>
              <a:gd name="connsiteX225" fmla="*/ 2012250 w 2582566"/>
              <a:gd name="connsiteY225" fmla="*/ 2362738 h 2582566"/>
              <a:gd name="connsiteX226" fmla="*/ 1907921 w 2582566"/>
              <a:gd name="connsiteY226" fmla="*/ 2426109 h 2582566"/>
              <a:gd name="connsiteX227" fmla="*/ 1905694 w 2582566"/>
              <a:gd name="connsiteY227" fmla="*/ 2427267 h 2582566"/>
              <a:gd name="connsiteX228" fmla="*/ 1795094 w 2582566"/>
              <a:gd name="connsiteY228" fmla="*/ 2480589 h 2582566"/>
              <a:gd name="connsiteX229" fmla="*/ 1792724 w 2582566"/>
              <a:gd name="connsiteY229" fmla="*/ 2481551 h 2582566"/>
              <a:gd name="connsiteX230" fmla="*/ 1676477 w 2582566"/>
              <a:gd name="connsiteY230" fmla="*/ 2524131 h 2582566"/>
              <a:gd name="connsiteX231" fmla="*/ 1674054 w 2582566"/>
              <a:gd name="connsiteY231" fmla="*/ 2524897 h 2582566"/>
              <a:gd name="connsiteX232" fmla="*/ 1552747 w 2582566"/>
              <a:gd name="connsiteY232" fmla="*/ 2556057 h 2582566"/>
              <a:gd name="connsiteX233" fmla="*/ 1550217 w 2582566"/>
              <a:gd name="connsiteY233" fmla="*/ 2556609 h 2582566"/>
              <a:gd name="connsiteX234" fmla="*/ 1424563 w 2582566"/>
              <a:gd name="connsiteY234" fmla="*/ 2575743 h 2582566"/>
              <a:gd name="connsiteX235" fmla="*/ 1421979 w 2582566"/>
              <a:gd name="connsiteY235" fmla="*/ 2575992 h 2582566"/>
              <a:gd name="connsiteX236" fmla="*/ 1292602 w 2582566"/>
              <a:gd name="connsiteY236" fmla="*/ 2582566 h 2582566"/>
              <a:gd name="connsiteX237" fmla="*/ 1289983 w 2582566"/>
              <a:gd name="connsiteY237" fmla="*/ 2582566 h 2582566"/>
              <a:gd name="connsiteX238" fmla="*/ 1160605 w 2582566"/>
              <a:gd name="connsiteY238" fmla="*/ 2575992 h 2582566"/>
              <a:gd name="connsiteX239" fmla="*/ 1158022 w 2582566"/>
              <a:gd name="connsiteY239" fmla="*/ 2575743 h 2582566"/>
              <a:gd name="connsiteX240" fmla="*/ 1032332 w 2582566"/>
              <a:gd name="connsiteY240" fmla="*/ 2556609 h 2582566"/>
              <a:gd name="connsiteX241" fmla="*/ 1029802 w 2582566"/>
              <a:gd name="connsiteY241" fmla="*/ 2556057 h 2582566"/>
              <a:gd name="connsiteX242" fmla="*/ 908548 w 2582566"/>
              <a:gd name="connsiteY242" fmla="*/ 2524897 h 2582566"/>
              <a:gd name="connsiteX243" fmla="*/ 906072 w 2582566"/>
              <a:gd name="connsiteY243" fmla="*/ 2524131 h 2582566"/>
              <a:gd name="connsiteX244" fmla="*/ 789824 w 2582566"/>
              <a:gd name="connsiteY244" fmla="*/ 2481551 h 2582566"/>
              <a:gd name="connsiteX245" fmla="*/ 787508 w 2582566"/>
              <a:gd name="connsiteY245" fmla="*/ 2480589 h 2582566"/>
              <a:gd name="connsiteX246" fmla="*/ 676855 w 2582566"/>
              <a:gd name="connsiteY246" fmla="*/ 2427267 h 2582566"/>
              <a:gd name="connsiteX247" fmla="*/ 674681 w 2582566"/>
              <a:gd name="connsiteY247" fmla="*/ 2426109 h 2582566"/>
              <a:gd name="connsiteX248" fmla="*/ 570352 w 2582566"/>
              <a:gd name="connsiteY248" fmla="*/ 2362738 h 2582566"/>
              <a:gd name="connsiteX249" fmla="*/ 568286 w 2582566"/>
              <a:gd name="connsiteY249" fmla="*/ 2361331 h 2582566"/>
              <a:gd name="connsiteX250" fmla="*/ 470869 w 2582566"/>
              <a:gd name="connsiteY250" fmla="*/ 2288500 h 2582566"/>
              <a:gd name="connsiteX251" fmla="*/ 468945 w 2582566"/>
              <a:gd name="connsiteY251" fmla="*/ 2286879 h 2582566"/>
              <a:gd name="connsiteX252" fmla="*/ 379047 w 2582566"/>
              <a:gd name="connsiteY252" fmla="*/ 2205212 h 2582566"/>
              <a:gd name="connsiteX253" fmla="*/ 377337 w 2582566"/>
              <a:gd name="connsiteY253" fmla="*/ 2203501 h 2582566"/>
              <a:gd name="connsiteX254" fmla="*/ 295670 w 2582566"/>
              <a:gd name="connsiteY254" fmla="*/ 2113603 h 2582566"/>
              <a:gd name="connsiteX255" fmla="*/ 294102 w 2582566"/>
              <a:gd name="connsiteY255" fmla="*/ 2111679 h 2582566"/>
              <a:gd name="connsiteX256" fmla="*/ 221236 w 2582566"/>
              <a:gd name="connsiteY256" fmla="*/ 2014263 h 2582566"/>
              <a:gd name="connsiteX257" fmla="*/ 219828 w 2582566"/>
              <a:gd name="connsiteY257" fmla="*/ 2012250 h 2582566"/>
              <a:gd name="connsiteX258" fmla="*/ 156458 w 2582566"/>
              <a:gd name="connsiteY258" fmla="*/ 1907921 h 2582566"/>
              <a:gd name="connsiteX259" fmla="*/ 155300 w 2582566"/>
              <a:gd name="connsiteY259" fmla="*/ 1905694 h 2582566"/>
              <a:gd name="connsiteX260" fmla="*/ 101977 w 2582566"/>
              <a:gd name="connsiteY260" fmla="*/ 1795094 h 2582566"/>
              <a:gd name="connsiteX261" fmla="*/ 101015 w 2582566"/>
              <a:gd name="connsiteY261" fmla="*/ 1792724 h 2582566"/>
              <a:gd name="connsiteX262" fmla="*/ 58436 w 2582566"/>
              <a:gd name="connsiteY262" fmla="*/ 1676477 h 2582566"/>
              <a:gd name="connsiteX263" fmla="*/ 57669 w 2582566"/>
              <a:gd name="connsiteY263" fmla="*/ 1674054 h 2582566"/>
              <a:gd name="connsiteX264" fmla="*/ 26510 w 2582566"/>
              <a:gd name="connsiteY264" fmla="*/ 1552747 h 2582566"/>
              <a:gd name="connsiteX265" fmla="*/ 25958 w 2582566"/>
              <a:gd name="connsiteY265" fmla="*/ 1550217 h 2582566"/>
              <a:gd name="connsiteX266" fmla="*/ 6823 w 2582566"/>
              <a:gd name="connsiteY266" fmla="*/ 1424563 h 2582566"/>
              <a:gd name="connsiteX267" fmla="*/ 6574 w 2582566"/>
              <a:gd name="connsiteY267" fmla="*/ 1421979 h 2582566"/>
              <a:gd name="connsiteX268" fmla="*/ 0 w 2582566"/>
              <a:gd name="connsiteY268" fmla="*/ 1292602 h 2582566"/>
              <a:gd name="connsiteX269" fmla="*/ 0 w 2582566"/>
              <a:gd name="connsiteY269" fmla="*/ 1289983 h 2582566"/>
              <a:gd name="connsiteX270" fmla="*/ 6574 w 2582566"/>
              <a:gd name="connsiteY270" fmla="*/ 1160605 h 2582566"/>
              <a:gd name="connsiteX271" fmla="*/ 6823 w 2582566"/>
              <a:gd name="connsiteY271" fmla="*/ 1158022 h 2582566"/>
              <a:gd name="connsiteX272" fmla="*/ 25958 w 2582566"/>
              <a:gd name="connsiteY272" fmla="*/ 1032332 h 2582566"/>
              <a:gd name="connsiteX273" fmla="*/ 26510 w 2582566"/>
              <a:gd name="connsiteY273" fmla="*/ 1029802 h 2582566"/>
              <a:gd name="connsiteX274" fmla="*/ 57669 w 2582566"/>
              <a:gd name="connsiteY274" fmla="*/ 908548 h 2582566"/>
              <a:gd name="connsiteX275" fmla="*/ 58436 w 2582566"/>
              <a:gd name="connsiteY275" fmla="*/ 906072 h 2582566"/>
              <a:gd name="connsiteX276" fmla="*/ 101015 w 2582566"/>
              <a:gd name="connsiteY276" fmla="*/ 789824 h 2582566"/>
              <a:gd name="connsiteX277" fmla="*/ 101977 w 2582566"/>
              <a:gd name="connsiteY277" fmla="*/ 787508 h 2582566"/>
              <a:gd name="connsiteX278" fmla="*/ 155300 w 2582566"/>
              <a:gd name="connsiteY278" fmla="*/ 676855 h 2582566"/>
              <a:gd name="connsiteX279" fmla="*/ 156458 w 2582566"/>
              <a:gd name="connsiteY279" fmla="*/ 674681 h 2582566"/>
              <a:gd name="connsiteX280" fmla="*/ 219828 w 2582566"/>
              <a:gd name="connsiteY280" fmla="*/ 570352 h 2582566"/>
              <a:gd name="connsiteX281" fmla="*/ 221236 w 2582566"/>
              <a:gd name="connsiteY281" fmla="*/ 568286 h 2582566"/>
              <a:gd name="connsiteX282" fmla="*/ 294102 w 2582566"/>
              <a:gd name="connsiteY282" fmla="*/ 470869 h 2582566"/>
              <a:gd name="connsiteX283" fmla="*/ 295670 w 2582566"/>
              <a:gd name="connsiteY283" fmla="*/ 468945 h 2582566"/>
              <a:gd name="connsiteX284" fmla="*/ 377337 w 2582566"/>
              <a:gd name="connsiteY284" fmla="*/ 379047 h 2582566"/>
              <a:gd name="connsiteX285" fmla="*/ 379047 w 2582566"/>
              <a:gd name="connsiteY285" fmla="*/ 377337 h 2582566"/>
              <a:gd name="connsiteX286" fmla="*/ 468945 w 2582566"/>
              <a:gd name="connsiteY286" fmla="*/ 295670 h 2582566"/>
              <a:gd name="connsiteX287" fmla="*/ 470869 w 2582566"/>
              <a:gd name="connsiteY287" fmla="*/ 294102 h 2582566"/>
              <a:gd name="connsiteX288" fmla="*/ 568286 w 2582566"/>
              <a:gd name="connsiteY288" fmla="*/ 221236 h 2582566"/>
              <a:gd name="connsiteX289" fmla="*/ 570352 w 2582566"/>
              <a:gd name="connsiteY289" fmla="*/ 219828 h 2582566"/>
              <a:gd name="connsiteX290" fmla="*/ 674681 w 2582566"/>
              <a:gd name="connsiteY290" fmla="*/ 156458 h 2582566"/>
              <a:gd name="connsiteX291" fmla="*/ 676855 w 2582566"/>
              <a:gd name="connsiteY291" fmla="*/ 155300 h 2582566"/>
              <a:gd name="connsiteX292" fmla="*/ 787508 w 2582566"/>
              <a:gd name="connsiteY292" fmla="*/ 101977 h 2582566"/>
              <a:gd name="connsiteX293" fmla="*/ 789824 w 2582566"/>
              <a:gd name="connsiteY293" fmla="*/ 101015 h 2582566"/>
              <a:gd name="connsiteX294" fmla="*/ 906072 w 2582566"/>
              <a:gd name="connsiteY294" fmla="*/ 58436 h 2582566"/>
              <a:gd name="connsiteX295" fmla="*/ 908548 w 2582566"/>
              <a:gd name="connsiteY295" fmla="*/ 57669 h 2582566"/>
              <a:gd name="connsiteX296" fmla="*/ 1029802 w 2582566"/>
              <a:gd name="connsiteY296" fmla="*/ 26510 h 2582566"/>
              <a:gd name="connsiteX297" fmla="*/ 1032332 w 2582566"/>
              <a:gd name="connsiteY297" fmla="*/ 25957 h 2582566"/>
              <a:gd name="connsiteX298" fmla="*/ 1158022 w 2582566"/>
              <a:gd name="connsiteY298" fmla="*/ 6823 h 2582566"/>
              <a:gd name="connsiteX299" fmla="*/ 1160605 w 2582566"/>
              <a:gd name="connsiteY299" fmla="*/ 6574 h 2582566"/>
              <a:gd name="connsiteX300" fmla="*/ 1289983 w 2582566"/>
              <a:gd name="connsiteY300" fmla="*/ 0 h 2582566"/>
              <a:gd name="connsiteX301" fmla="*/ 1292602 w 2582566"/>
              <a:gd name="connsiteY301" fmla="*/ 0 h 2582566"/>
              <a:gd name="connsiteX302" fmla="*/ 1421979 w 2582566"/>
              <a:gd name="connsiteY302" fmla="*/ 6574 h 2582566"/>
              <a:gd name="connsiteX303" fmla="*/ 1424563 w 2582566"/>
              <a:gd name="connsiteY303" fmla="*/ 6823 h 2582566"/>
              <a:gd name="connsiteX304" fmla="*/ 1550217 w 2582566"/>
              <a:gd name="connsiteY304" fmla="*/ 25957 h 2582566"/>
              <a:gd name="connsiteX305" fmla="*/ 1552747 w 2582566"/>
              <a:gd name="connsiteY305" fmla="*/ 26510 h 2582566"/>
              <a:gd name="connsiteX306" fmla="*/ 1674054 w 2582566"/>
              <a:gd name="connsiteY306" fmla="*/ 57669 h 2582566"/>
              <a:gd name="connsiteX307" fmla="*/ 1676477 w 2582566"/>
              <a:gd name="connsiteY307" fmla="*/ 58436 h 2582566"/>
              <a:gd name="connsiteX308" fmla="*/ 1792724 w 2582566"/>
              <a:gd name="connsiteY308" fmla="*/ 101015 h 2582566"/>
              <a:gd name="connsiteX309" fmla="*/ 1795094 w 2582566"/>
              <a:gd name="connsiteY309" fmla="*/ 101977 h 2582566"/>
              <a:gd name="connsiteX310" fmla="*/ 1905694 w 2582566"/>
              <a:gd name="connsiteY310" fmla="*/ 155300 h 2582566"/>
              <a:gd name="connsiteX311" fmla="*/ 1907921 w 2582566"/>
              <a:gd name="connsiteY311" fmla="*/ 156458 h 2582566"/>
              <a:gd name="connsiteX312" fmla="*/ 2012250 w 2582566"/>
              <a:gd name="connsiteY312" fmla="*/ 219828 h 2582566"/>
              <a:gd name="connsiteX313" fmla="*/ 2014263 w 2582566"/>
              <a:gd name="connsiteY313" fmla="*/ 221236 h 2582566"/>
              <a:gd name="connsiteX314" fmla="*/ 2111679 w 2582566"/>
              <a:gd name="connsiteY314" fmla="*/ 294102 h 2582566"/>
              <a:gd name="connsiteX315" fmla="*/ 2113603 w 2582566"/>
              <a:gd name="connsiteY315" fmla="*/ 295670 h 2582566"/>
              <a:gd name="connsiteX316" fmla="*/ 2203501 w 2582566"/>
              <a:gd name="connsiteY316" fmla="*/ 377337 h 2582566"/>
              <a:gd name="connsiteX317" fmla="*/ 2205212 w 2582566"/>
              <a:gd name="connsiteY317" fmla="*/ 379047 h 2582566"/>
              <a:gd name="connsiteX318" fmla="*/ 2286879 w 2582566"/>
              <a:gd name="connsiteY318" fmla="*/ 468945 h 2582566"/>
              <a:gd name="connsiteX319" fmla="*/ 2288500 w 2582566"/>
              <a:gd name="connsiteY319" fmla="*/ 470869 h 2582566"/>
              <a:gd name="connsiteX320" fmla="*/ 2361331 w 2582566"/>
              <a:gd name="connsiteY320" fmla="*/ 568286 h 2582566"/>
              <a:gd name="connsiteX321" fmla="*/ 2362738 w 2582566"/>
              <a:gd name="connsiteY321" fmla="*/ 570352 h 2582566"/>
              <a:gd name="connsiteX322" fmla="*/ 2426109 w 2582566"/>
              <a:gd name="connsiteY322" fmla="*/ 674681 h 2582566"/>
              <a:gd name="connsiteX323" fmla="*/ 2427267 w 2582566"/>
              <a:gd name="connsiteY323" fmla="*/ 676855 h 2582566"/>
              <a:gd name="connsiteX324" fmla="*/ 2480589 w 2582566"/>
              <a:gd name="connsiteY324" fmla="*/ 787508 h 2582566"/>
              <a:gd name="connsiteX325" fmla="*/ 2481551 w 2582566"/>
              <a:gd name="connsiteY325" fmla="*/ 789824 h 2582566"/>
              <a:gd name="connsiteX326" fmla="*/ 2524131 w 2582566"/>
              <a:gd name="connsiteY326" fmla="*/ 906072 h 2582566"/>
              <a:gd name="connsiteX327" fmla="*/ 2524897 w 2582566"/>
              <a:gd name="connsiteY327" fmla="*/ 908548 h 2582566"/>
              <a:gd name="connsiteX328" fmla="*/ 2556057 w 2582566"/>
              <a:gd name="connsiteY328" fmla="*/ 1029802 h 2582566"/>
              <a:gd name="connsiteX329" fmla="*/ 2556609 w 2582566"/>
              <a:gd name="connsiteY329" fmla="*/ 1032332 h 2582566"/>
              <a:gd name="connsiteX330" fmla="*/ 2575743 w 2582566"/>
              <a:gd name="connsiteY330" fmla="*/ 1158022 h 2582566"/>
              <a:gd name="connsiteX331" fmla="*/ 2575992 w 2582566"/>
              <a:gd name="connsiteY331" fmla="*/ 1160605 h 2582566"/>
              <a:gd name="connsiteX332" fmla="*/ 2582566 w 2582566"/>
              <a:gd name="connsiteY332" fmla="*/ 1289983 h 2582566"/>
              <a:gd name="connsiteX333" fmla="*/ 2582566 w 2582566"/>
              <a:gd name="connsiteY333" fmla="*/ 1292602 h 2582566"/>
              <a:gd name="connsiteX334" fmla="*/ 1164489 w 2582566"/>
              <a:gd name="connsiteY334" fmla="*/ 58044 h 2582566"/>
              <a:gd name="connsiteX335" fmla="*/ 1041418 w 2582566"/>
              <a:gd name="connsiteY335" fmla="*/ 76821 h 2582566"/>
              <a:gd name="connsiteX336" fmla="*/ 922640 w 2582566"/>
              <a:gd name="connsiteY336" fmla="*/ 107375 h 2582566"/>
              <a:gd name="connsiteX337" fmla="*/ 808762 w 2582566"/>
              <a:gd name="connsiteY337" fmla="*/ 149046 h 2582566"/>
              <a:gd name="connsiteX338" fmla="*/ 700443 w 2582566"/>
              <a:gd name="connsiteY338" fmla="*/ 201211 h 2582566"/>
              <a:gd name="connsiteX339" fmla="*/ 598234 w 2582566"/>
              <a:gd name="connsiteY339" fmla="*/ 263334 h 2582566"/>
              <a:gd name="connsiteX340" fmla="*/ 502795 w 2582566"/>
              <a:gd name="connsiteY340" fmla="*/ 334686 h 2582566"/>
              <a:gd name="connsiteX341" fmla="*/ 414768 w 2582566"/>
              <a:gd name="connsiteY341" fmla="*/ 414732 h 2582566"/>
              <a:gd name="connsiteX342" fmla="*/ 334722 w 2582566"/>
              <a:gd name="connsiteY342" fmla="*/ 502760 h 2582566"/>
              <a:gd name="connsiteX343" fmla="*/ 263370 w 2582566"/>
              <a:gd name="connsiteY343" fmla="*/ 598198 h 2582566"/>
              <a:gd name="connsiteX344" fmla="*/ 201246 w 2582566"/>
              <a:gd name="connsiteY344" fmla="*/ 700407 h 2582566"/>
              <a:gd name="connsiteX345" fmla="*/ 149082 w 2582566"/>
              <a:gd name="connsiteY345" fmla="*/ 808727 h 2582566"/>
              <a:gd name="connsiteX346" fmla="*/ 107411 w 2582566"/>
              <a:gd name="connsiteY346" fmla="*/ 922605 h 2582566"/>
              <a:gd name="connsiteX347" fmla="*/ 76857 w 2582566"/>
              <a:gd name="connsiteY347" fmla="*/ 1041382 h 2582566"/>
              <a:gd name="connsiteX348" fmla="*/ 58079 w 2582566"/>
              <a:gd name="connsiteY348" fmla="*/ 1164453 h 2582566"/>
              <a:gd name="connsiteX349" fmla="*/ 51666 w 2582566"/>
              <a:gd name="connsiteY349" fmla="*/ 1291265 h 2582566"/>
              <a:gd name="connsiteX350" fmla="*/ 58079 w 2582566"/>
              <a:gd name="connsiteY350" fmla="*/ 1418024 h 2582566"/>
              <a:gd name="connsiteX351" fmla="*/ 76857 w 2582566"/>
              <a:gd name="connsiteY351" fmla="*/ 1541095 h 2582566"/>
              <a:gd name="connsiteX352" fmla="*/ 107411 w 2582566"/>
              <a:gd name="connsiteY352" fmla="*/ 1659872 h 2582566"/>
              <a:gd name="connsiteX353" fmla="*/ 149082 w 2582566"/>
              <a:gd name="connsiteY353" fmla="*/ 1773751 h 2582566"/>
              <a:gd name="connsiteX354" fmla="*/ 201246 w 2582566"/>
              <a:gd name="connsiteY354" fmla="*/ 1882124 h 2582566"/>
              <a:gd name="connsiteX355" fmla="*/ 263370 w 2582566"/>
              <a:gd name="connsiteY355" fmla="*/ 1984279 h 2582566"/>
              <a:gd name="connsiteX356" fmla="*/ 334722 w 2582566"/>
              <a:gd name="connsiteY356" fmla="*/ 2079718 h 2582566"/>
              <a:gd name="connsiteX357" fmla="*/ 414768 w 2582566"/>
              <a:gd name="connsiteY357" fmla="*/ 2167799 h 2582566"/>
              <a:gd name="connsiteX358" fmla="*/ 502795 w 2582566"/>
              <a:gd name="connsiteY358" fmla="*/ 2247791 h 2582566"/>
              <a:gd name="connsiteX359" fmla="*/ 598234 w 2582566"/>
              <a:gd name="connsiteY359" fmla="*/ 2319143 h 2582566"/>
              <a:gd name="connsiteX360" fmla="*/ 700443 w 2582566"/>
              <a:gd name="connsiteY360" fmla="*/ 2381267 h 2582566"/>
              <a:gd name="connsiteX361" fmla="*/ 808762 w 2582566"/>
              <a:gd name="connsiteY361" fmla="*/ 2433431 h 2582566"/>
              <a:gd name="connsiteX362" fmla="*/ 922640 w 2582566"/>
              <a:gd name="connsiteY362" fmla="*/ 2475102 h 2582566"/>
              <a:gd name="connsiteX363" fmla="*/ 1041418 w 2582566"/>
              <a:gd name="connsiteY363" fmla="*/ 2505656 h 2582566"/>
              <a:gd name="connsiteX364" fmla="*/ 1164489 w 2582566"/>
              <a:gd name="connsiteY364" fmla="*/ 2524434 h 2582566"/>
              <a:gd name="connsiteX365" fmla="*/ 1291301 w 2582566"/>
              <a:gd name="connsiteY365" fmla="*/ 2530847 h 2582566"/>
              <a:gd name="connsiteX366" fmla="*/ 1418060 w 2582566"/>
              <a:gd name="connsiteY366" fmla="*/ 2524434 h 2582566"/>
              <a:gd name="connsiteX367" fmla="*/ 1541131 w 2582566"/>
              <a:gd name="connsiteY367" fmla="*/ 2505656 h 2582566"/>
              <a:gd name="connsiteX368" fmla="*/ 1659908 w 2582566"/>
              <a:gd name="connsiteY368" fmla="*/ 2475102 h 2582566"/>
              <a:gd name="connsiteX369" fmla="*/ 1773786 w 2582566"/>
              <a:gd name="connsiteY369" fmla="*/ 2433431 h 2582566"/>
              <a:gd name="connsiteX370" fmla="*/ 1882159 w 2582566"/>
              <a:gd name="connsiteY370" fmla="*/ 2381267 h 2582566"/>
              <a:gd name="connsiteX371" fmla="*/ 1984314 w 2582566"/>
              <a:gd name="connsiteY371" fmla="*/ 2319143 h 2582566"/>
              <a:gd name="connsiteX372" fmla="*/ 2079753 w 2582566"/>
              <a:gd name="connsiteY372" fmla="*/ 2247791 h 2582566"/>
              <a:gd name="connsiteX373" fmla="*/ 2167834 w 2582566"/>
              <a:gd name="connsiteY373" fmla="*/ 2167799 h 2582566"/>
              <a:gd name="connsiteX374" fmla="*/ 2247827 w 2582566"/>
              <a:gd name="connsiteY374" fmla="*/ 2079718 h 2582566"/>
              <a:gd name="connsiteX375" fmla="*/ 2319179 w 2582566"/>
              <a:gd name="connsiteY375" fmla="*/ 1984279 h 2582566"/>
              <a:gd name="connsiteX376" fmla="*/ 2381302 w 2582566"/>
              <a:gd name="connsiteY376" fmla="*/ 1882124 h 2582566"/>
              <a:gd name="connsiteX377" fmla="*/ 2433467 w 2582566"/>
              <a:gd name="connsiteY377" fmla="*/ 1773751 h 2582566"/>
              <a:gd name="connsiteX378" fmla="*/ 2475138 w 2582566"/>
              <a:gd name="connsiteY378" fmla="*/ 1659872 h 2582566"/>
              <a:gd name="connsiteX379" fmla="*/ 2505692 w 2582566"/>
              <a:gd name="connsiteY379" fmla="*/ 1541095 h 2582566"/>
              <a:gd name="connsiteX380" fmla="*/ 2524469 w 2582566"/>
              <a:gd name="connsiteY380" fmla="*/ 1418024 h 2582566"/>
              <a:gd name="connsiteX381" fmla="*/ 2530883 w 2582566"/>
              <a:gd name="connsiteY381" fmla="*/ 1291265 h 2582566"/>
              <a:gd name="connsiteX382" fmla="*/ 2524469 w 2582566"/>
              <a:gd name="connsiteY382" fmla="*/ 1164453 h 2582566"/>
              <a:gd name="connsiteX383" fmla="*/ 2505692 w 2582566"/>
              <a:gd name="connsiteY383" fmla="*/ 1041382 h 2582566"/>
              <a:gd name="connsiteX384" fmla="*/ 2475138 w 2582566"/>
              <a:gd name="connsiteY384" fmla="*/ 922605 h 2582566"/>
              <a:gd name="connsiteX385" fmla="*/ 2433467 w 2582566"/>
              <a:gd name="connsiteY385" fmla="*/ 808727 h 2582566"/>
              <a:gd name="connsiteX386" fmla="*/ 2381302 w 2582566"/>
              <a:gd name="connsiteY386" fmla="*/ 700407 h 2582566"/>
              <a:gd name="connsiteX387" fmla="*/ 2319179 w 2582566"/>
              <a:gd name="connsiteY387" fmla="*/ 598198 h 2582566"/>
              <a:gd name="connsiteX388" fmla="*/ 2247827 w 2582566"/>
              <a:gd name="connsiteY388" fmla="*/ 502760 h 2582566"/>
              <a:gd name="connsiteX389" fmla="*/ 2167834 w 2582566"/>
              <a:gd name="connsiteY389" fmla="*/ 414732 h 2582566"/>
              <a:gd name="connsiteX390" fmla="*/ 2079753 w 2582566"/>
              <a:gd name="connsiteY390" fmla="*/ 334686 h 2582566"/>
              <a:gd name="connsiteX391" fmla="*/ 1984314 w 2582566"/>
              <a:gd name="connsiteY391" fmla="*/ 263334 h 2582566"/>
              <a:gd name="connsiteX392" fmla="*/ 1882159 w 2582566"/>
              <a:gd name="connsiteY392" fmla="*/ 201211 h 2582566"/>
              <a:gd name="connsiteX393" fmla="*/ 1773786 w 2582566"/>
              <a:gd name="connsiteY393" fmla="*/ 149046 h 2582566"/>
              <a:gd name="connsiteX394" fmla="*/ 1659908 w 2582566"/>
              <a:gd name="connsiteY394" fmla="*/ 107375 h 2582566"/>
              <a:gd name="connsiteX395" fmla="*/ 1541131 w 2582566"/>
              <a:gd name="connsiteY395" fmla="*/ 76821 h 2582566"/>
              <a:gd name="connsiteX396" fmla="*/ 1418060 w 2582566"/>
              <a:gd name="connsiteY396" fmla="*/ 58044 h 2582566"/>
              <a:gd name="connsiteX397" fmla="*/ 1291301 w 2582566"/>
              <a:gd name="connsiteY397" fmla="*/ 51630 h 2582566"/>
              <a:gd name="connsiteX398" fmla="*/ 1164489 w 2582566"/>
              <a:gd name="connsiteY398" fmla="*/ 58044 h 2582566"/>
              <a:gd name="connsiteX399" fmla="*/ 1985384 w 2582566"/>
              <a:gd name="connsiteY399" fmla="*/ 812129 h 2582566"/>
              <a:gd name="connsiteX400" fmla="*/ 1970739 w 2582566"/>
              <a:gd name="connsiteY400" fmla="*/ 792033 h 2582566"/>
              <a:gd name="connsiteX401" fmla="*/ 1950180 w 2582566"/>
              <a:gd name="connsiteY401" fmla="*/ 806927 h 2582566"/>
              <a:gd name="connsiteX402" fmla="*/ 1964878 w 2582566"/>
              <a:gd name="connsiteY402" fmla="*/ 827023 h 2582566"/>
              <a:gd name="connsiteX403" fmla="*/ 1985384 w 2582566"/>
              <a:gd name="connsiteY403" fmla="*/ 812129 h 2582566"/>
              <a:gd name="connsiteX404" fmla="*/ 1967158 w 2582566"/>
              <a:gd name="connsiteY404" fmla="*/ 787081 h 2582566"/>
              <a:gd name="connsiteX405" fmla="*/ 1952620 w 2582566"/>
              <a:gd name="connsiteY405" fmla="*/ 767180 h 2582566"/>
              <a:gd name="connsiteX406" fmla="*/ 1932115 w 2582566"/>
              <a:gd name="connsiteY406" fmla="*/ 782074 h 2582566"/>
              <a:gd name="connsiteX407" fmla="*/ 1946617 w 2582566"/>
              <a:gd name="connsiteY407" fmla="*/ 801975 h 2582566"/>
              <a:gd name="connsiteX408" fmla="*/ 1967176 w 2582566"/>
              <a:gd name="connsiteY408" fmla="*/ 787081 h 2582566"/>
              <a:gd name="connsiteX409" fmla="*/ 1999939 w 2582566"/>
              <a:gd name="connsiteY409" fmla="*/ 781878 h 2582566"/>
              <a:gd name="connsiteX410" fmla="*/ 1985045 w 2582566"/>
              <a:gd name="connsiteY410" fmla="*/ 761372 h 2582566"/>
              <a:gd name="connsiteX411" fmla="*/ 1964842 w 2582566"/>
              <a:gd name="connsiteY411" fmla="*/ 776070 h 2582566"/>
              <a:gd name="connsiteX412" fmla="*/ 1979736 w 2582566"/>
              <a:gd name="connsiteY412" fmla="*/ 796576 h 2582566"/>
              <a:gd name="connsiteX413" fmla="*/ 1999939 w 2582566"/>
              <a:gd name="connsiteY413" fmla="*/ 781878 h 2582566"/>
              <a:gd name="connsiteX414" fmla="*/ 1851516 w 2582566"/>
              <a:gd name="connsiteY414" fmla="*/ 802438 h 2582566"/>
              <a:gd name="connsiteX415" fmla="*/ 1817221 w 2582566"/>
              <a:gd name="connsiteY415" fmla="*/ 786582 h 2582566"/>
              <a:gd name="connsiteX416" fmla="*/ 1813177 w 2582566"/>
              <a:gd name="connsiteY416" fmla="*/ 781023 h 2582566"/>
              <a:gd name="connsiteX417" fmla="*/ 1838422 w 2582566"/>
              <a:gd name="connsiteY417" fmla="*/ 762637 h 2582566"/>
              <a:gd name="connsiteX418" fmla="*/ 1841397 w 2582566"/>
              <a:gd name="connsiteY418" fmla="*/ 766325 h 2582566"/>
              <a:gd name="connsiteX419" fmla="*/ 1850233 w 2582566"/>
              <a:gd name="connsiteY419" fmla="*/ 774057 h 2582566"/>
              <a:gd name="connsiteX420" fmla="*/ 1865680 w 2582566"/>
              <a:gd name="connsiteY420" fmla="*/ 768909 h 2582566"/>
              <a:gd name="connsiteX421" fmla="*/ 1891138 w 2582566"/>
              <a:gd name="connsiteY421" fmla="*/ 750380 h 2582566"/>
              <a:gd name="connsiteX422" fmla="*/ 1907493 w 2582566"/>
              <a:gd name="connsiteY422" fmla="*/ 772899 h 2582566"/>
              <a:gd name="connsiteX423" fmla="*/ 1880021 w 2582566"/>
              <a:gd name="connsiteY423" fmla="*/ 818650 h 2582566"/>
              <a:gd name="connsiteX424" fmla="*/ 1903396 w 2582566"/>
              <a:gd name="connsiteY424" fmla="*/ 817332 h 2582566"/>
              <a:gd name="connsiteX425" fmla="*/ 1927233 w 2582566"/>
              <a:gd name="connsiteY425" fmla="*/ 800015 h 2582566"/>
              <a:gd name="connsiteX426" fmla="*/ 1944104 w 2582566"/>
              <a:gd name="connsiteY426" fmla="*/ 823193 h 2582566"/>
              <a:gd name="connsiteX427" fmla="*/ 1921033 w 2582566"/>
              <a:gd name="connsiteY427" fmla="*/ 842131 h 2582566"/>
              <a:gd name="connsiteX428" fmla="*/ 1914726 w 2582566"/>
              <a:gd name="connsiteY428" fmla="*/ 867732 h 2582566"/>
              <a:gd name="connsiteX429" fmla="*/ 1936390 w 2582566"/>
              <a:gd name="connsiteY429" fmla="*/ 866877 h 2582566"/>
              <a:gd name="connsiteX430" fmla="*/ 1962241 w 2582566"/>
              <a:gd name="connsiteY430" fmla="*/ 848046 h 2582566"/>
              <a:gd name="connsiteX431" fmla="*/ 1978596 w 2582566"/>
              <a:gd name="connsiteY431" fmla="*/ 870565 h 2582566"/>
              <a:gd name="connsiteX432" fmla="*/ 1948648 w 2582566"/>
              <a:gd name="connsiteY432" fmla="*/ 900157 h 2582566"/>
              <a:gd name="connsiteX433" fmla="*/ 1952442 w 2582566"/>
              <a:gd name="connsiteY433" fmla="*/ 918988 h 2582566"/>
              <a:gd name="connsiteX434" fmla="*/ 1955774 w 2582566"/>
              <a:gd name="connsiteY434" fmla="*/ 924137 h 2582566"/>
              <a:gd name="connsiteX435" fmla="*/ 1930832 w 2582566"/>
              <a:gd name="connsiteY435" fmla="*/ 942719 h 2582566"/>
              <a:gd name="connsiteX436" fmla="*/ 1926841 w 2582566"/>
              <a:gd name="connsiteY436" fmla="*/ 937320 h 2582566"/>
              <a:gd name="connsiteX437" fmla="*/ 1922850 w 2582566"/>
              <a:gd name="connsiteY437" fmla="*/ 901315 h 2582566"/>
              <a:gd name="connsiteX438" fmla="*/ 1891994 w 2582566"/>
              <a:gd name="connsiteY438" fmla="*/ 889396 h 2582566"/>
              <a:gd name="connsiteX439" fmla="*/ 1885776 w 2582566"/>
              <a:gd name="connsiteY439" fmla="*/ 852927 h 2582566"/>
              <a:gd name="connsiteX440" fmla="*/ 1867996 w 2582566"/>
              <a:gd name="connsiteY440" fmla="*/ 849542 h 2582566"/>
              <a:gd name="connsiteX441" fmla="*/ 1854206 w 2582566"/>
              <a:gd name="connsiteY441" fmla="*/ 837428 h 2582566"/>
              <a:gd name="connsiteX442" fmla="*/ 1847793 w 2582566"/>
              <a:gd name="connsiteY442" fmla="*/ 820200 h 2582566"/>
              <a:gd name="connsiteX443" fmla="*/ 1851481 w 2582566"/>
              <a:gd name="connsiteY443" fmla="*/ 802420 h 2582566"/>
              <a:gd name="connsiteX444" fmla="*/ 1773341 w 2582566"/>
              <a:gd name="connsiteY444" fmla="*/ 703454 h 2582566"/>
              <a:gd name="connsiteX445" fmla="*/ 1780966 w 2582566"/>
              <a:gd name="connsiteY445" fmla="*/ 708193 h 2582566"/>
              <a:gd name="connsiteX446" fmla="*/ 1789250 w 2582566"/>
              <a:gd name="connsiteY446" fmla="*/ 707284 h 2582566"/>
              <a:gd name="connsiteX447" fmla="*/ 1794346 w 2582566"/>
              <a:gd name="connsiteY447" fmla="*/ 698038 h 2582566"/>
              <a:gd name="connsiteX448" fmla="*/ 1806763 w 2582566"/>
              <a:gd name="connsiteY448" fmla="*/ 652483 h 2582566"/>
              <a:gd name="connsiteX449" fmla="*/ 1814085 w 2582566"/>
              <a:gd name="connsiteY449" fmla="*/ 637981 h 2582566"/>
              <a:gd name="connsiteX450" fmla="*/ 1838885 w 2582566"/>
              <a:gd name="connsiteY450" fmla="*/ 635059 h 2582566"/>
              <a:gd name="connsiteX451" fmla="*/ 1906300 w 2582566"/>
              <a:gd name="connsiteY451" fmla="*/ 668446 h 2582566"/>
              <a:gd name="connsiteX452" fmla="*/ 1899886 w 2582566"/>
              <a:gd name="connsiteY452" fmla="*/ 691481 h 2582566"/>
              <a:gd name="connsiteX453" fmla="*/ 1842003 w 2582566"/>
              <a:gd name="connsiteY453" fmla="*/ 661337 h 2582566"/>
              <a:gd name="connsiteX454" fmla="*/ 1833362 w 2582566"/>
              <a:gd name="connsiteY454" fmla="*/ 661587 h 2582566"/>
              <a:gd name="connsiteX455" fmla="*/ 1831046 w 2582566"/>
              <a:gd name="connsiteY455" fmla="*/ 666789 h 2582566"/>
              <a:gd name="connsiteX456" fmla="*/ 1819982 w 2582566"/>
              <a:gd name="connsiteY456" fmla="*/ 709921 h 2582566"/>
              <a:gd name="connsiteX457" fmla="*/ 1834217 w 2582566"/>
              <a:gd name="connsiteY457" fmla="*/ 758914 h 2582566"/>
              <a:gd name="connsiteX458" fmla="*/ 1838404 w 2582566"/>
              <a:gd name="connsiteY458" fmla="*/ 762709 h 2582566"/>
              <a:gd name="connsiteX459" fmla="*/ 1817951 w 2582566"/>
              <a:gd name="connsiteY459" fmla="*/ 786600 h 2582566"/>
              <a:gd name="connsiteX460" fmla="*/ 1812945 w 2582566"/>
              <a:gd name="connsiteY460" fmla="*/ 782110 h 2582566"/>
              <a:gd name="connsiteX461" fmla="*/ 1798657 w 2582566"/>
              <a:gd name="connsiteY461" fmla="*/ 762406 h 2582566"/>
              <a:gd name="connsiteX462" fmla="*/ 1795878 w 2582566"/>
              <a:gd name="connsiteY462" fmla="*/ 738871 h 2582566"/>
              <a:gd name="connsiteX463" fmla="*/ 1752140 w 2582566"/>
              <a:gd name="connsiteY463" fmla="*/ 726757 h 2582566"/>
              <a:gd name="connsiteX464" fmla="*/ 1733095 w 2582566"/>
              <a:gd name="connsiteY464" fmla="*/ 709493 h 2582566"/>
              <a:gd name="connsiteX465" fmla="*/ 1754260 w 2582566"/>
              <a:gd name="connsiteY465" fmla="*/ 686208 h 2582566"/>
              <a:gd name="connsiteX466" fmla="*/ 1773305 w 2582566"/>
              <a:gd name="connsiteY466" fmla="*/ 703471 h 2582566"/>
              <a:gd name="connsiteX467" fmla="*/ 1840506 w 2582566"/>
              <a:gd name="connsiteY467" fmla="*/ 609565 h 2582566"/>
              <a:gd name="connsiteX468" fmla="*/ 1913889 w 2582566"/>
              <a:gd name="connsiteY468" fmla="*/ 646532 h 2582566"/>
              <a:gd name="connsiteX469" fmla="*/ 1908740 w 2582566"/>
              <a:gd name="connsiteY469" fmla="*/ 661783 h 2582566"/>
              <a:gd name="connsiteX470" fmla="*/ 1836123 w 2582566"/>
              <a:gd name="connsiteY470" fmla="*/ 625528 h 2582566"/>
              <a:gd name="connsiteX471" fmla="*/ 1840524 w 2582566"/>
              <a:gd name="connsiteY471" fmla="*/ 609565 h 2582566"/>
              <a:gd name="connsiteX472" fmla="*/ 1736373 w 2582566"/>
              <a:gd name="connsiteY472" fmla="*/ 711774 h 2582566"/>
              <a:gd name="connsiteX473" fmla="*/ 1716420 w 2582566"/>
              <a:gd name="connsiteY473" fmla="*/ 697735 h 2582566"/>
              <a:gd name="connsiteX474" fmla="*/ 1702987 w 2582566"/>
              <a:gd name="connsiteY474" fmla="*/ 668089 h 2582566"/>
              <a:gd name="connsiteX475" fmla="*/ 1716063 w 2582566"/>
              <a:gd name="connsiteY475" fmla="*/ 636377 h 2582566"/>
              <a:gd name="connsiteX476" fmla="*/ 1771007 w 2582566"/>
              <a:gd name="connsiteY476" fmla="*/ 558309 h 2582566"/>
              <a:gd name="connsiteX477" fmla="*/ 1793740 w 2582566"/>
              <a:gd name="connsiteY477" fmla="*/ 574325 h 2582566"/>
              <a:gd name="connsiteX478" fmla="*/ 1744497 w 2582566"/>
              <a:gd name="connsiteY478" fmla="*/ 644270 h 2582566"/>
              <a:gd name="connsiteX479" fmla="*/ 1735554 w 2582566"/>
              <a:gd name="connsiteY479" fmla="*/ 662353 h 2582566"/>
              <a:gd name="connsiteX480" fmla="*/ 1744551 w 2582566"/>
              <a:gd name="connsiteY480" fmla="*/ 679010 h 2582566"/>
              <a:gd name="connsiteX481" fmla="*/ 1754296 w 2582566"/>
              <a:gd name="connsiteY481" fmla="*/ 686137 h 2582566"/>
              <a:gd name="connsiteX482" fmla="*/ 1736373 w 2582566"/>
              <a:gd name="connsiteY482" fmla="*/ 711791 h 2582566"/>
              <a:gd name="connsiteX483" fmla="*/ 1689856 w 2582566"/>
              <a:gd name="connsiteY483" fmla="*/ 634364 h 2582566"/>
              <a:gd name="connsiteX484" fmla="*/ 1661423 w 2582566"/>
              <a:gd name="connsiteY484" fmla="*/ 652643 h 2582566"/>
              <a:gd name="connsiteX485" fmla="*/ 1628499 w 2582566"/>
              <a:gd name="connsiteY485" fmla="*/ 644109 h 2582566"/>
              <a:gd name="connsiteX486" fmla="*/ 1601027 w 2582566"/>
              <a:gd name="connsiteY486" fmla="*/ 615266 h 2582566"/>
              <a:gd name="connsiteX487" fmla="*/ 1606122 w 2582566"/>
              <a:gd name="connsiteY487" fmla="*/ 576232 h 2582566"/>
              <a:gd name="connsiteX488" fmla="*/ 1628339 w 2582566"/>
              <a:gd name="connsiteY488" fmla="*/ 554514 h 2582566"/>
              <a:gd name="connsiteX489" fmla="*/ 1658590 w 2582566"/>
              <a:gd name="connsiteY489" fmla="*/ 554104 h 2582566"/>
              <a:gd name="connsiteX490" fmla="*/ 1686614 w 2582566"/>
              <a:gd name="connsiteY490" fmla="*/ 588596 h 2582566"/>
              <a:gd name="connsiteX491" fmla="*/ 1689839 w 2582566"/>
              <a:gd name="connsiteY491" fmla="*/ 634346 h 2582566"/>
              <a:gd name="connsiteX492" fmla="*/ 1663400 w 2582566"/>
              <a:gd name="connsiteY492" fmla="*/ 617849 h 2582566"/>
              <a:gd name="connsiteX493" fmla="*/ 1660069 w 2582566"/>
              <a:gd name="connsiteY493" fmla="*/ 596631 h 2582566"/>
              <a:gd name="connsiteX494" fmla="*/ 1647188 w 2582566"/>
              <a:gd name="connsiteY494" fmla="*/ 581487 h 2582566"/>
              <a:gd name="connsiteX495" fmla="*/ 1637389 w 2582566"/>
              <a:gd name="connsiteY495" fmla="*/ 582200 h 2582566"/>
              <a:gd name="connsiteX496" fmla="*/ 1630120 w 2582566"/>
              <a:gd name="connsiteY496" fmla="*/ 589576 h 2582566"/>
              <a:gd name="connsiteX497" fmla="*/ 1629960 w 2582566"/>
              <a:gd name="connsiteY497" fmla="*/ 605734 h 2582566"/>
              <a:gd name="connsiteX498" fmla="*/ 1641825 w 2582566"/>
              <a:gd name="connsiteY498" fmla="*/ 617350 h 2582566"/>
              <a:gd name="connsiteX499" fmla="*/ 1663382 w 2582566"/>
              <a:gd name="connsiteY499" fmla="*/ 617849 h 2582566"/>
              <a:gd name="connsiteX500" fmla="*/ 1100245 w 2582566"/>
              <a:gd name="connsiteY500" fmla="*/ 576944 h 2582566"/>
              <a:gd name="connsiteX501" fmla="*/ 1092923 w 2582566"/>
              <a:gd name="connsiteY501" fmla="*/ 579830 h 2582566"/>
              <a:gd name="connsiteX502" fmla="*/ 1096611 w 2582566"/>
              <a:gd name="connsiteY502" fmla="*/ 599926 h 2582566"/>
              <a:gd name="connsiteX503" fmla="*/ 1072275 w 2582566"/>
              <a:gd name="connsiteY503" fmla="*/ 645784 h 2582566"/>
              <a:gd name="connsiteX504" fmla="*/ 1027735 w 2582566"/>
              <a:gd name="connsiteY504" fmla="*/ 674325 h 2582566"/>
              <a:gd name="connsiteX505" fmla="*/ 943645 w 2582566"/>
              <a:gd name="connsiteY505" fmla="*/ 634382 h 2582566"/>
              <a:gd name="connsiteX506" fmla="*/ 937427 w 2582566"/>
              <a:gd name="connsiteY506" fmla="*/ 598127 h 2582566"/>
              <a:gd name="connsiteX507" fmla="*/ 963082 w 2582566"/>
              <a:gd name="connsiteY507" fmla="*/ 596417 h 2582566"/>
              <a:gd name="connsiteX508" fmla="*/ 968783 w 2582566"/>
              <a:gd name="connsiteY508" fmla="*/ 622374 h 2582566"/>
              <a:gd name="connsiteX509" fmla="*/ 1020395 w 2582566"/>
              <a:gd name="connsiteY509" fmla="*/ 644341 h 2582566"/>
              <a:gd name="connsiteX510" fmla="*/ 1069228 w 2582566"/>
              <a:gd name="connsiteY510" fmla="*/ 604755 h 2582566"/>
              <a:gd name="connsiteX511" fmla="*/ 1069228 w 2582566"/>
              <a:gd name="connsiteY511" fmla="*/ 600924 h 2582566"/>
              <a:gd name="connsiteX512" fmla="*/ 1065095 w 2582566"/>
              <a:gd name="connsiteY512" fmla="*/ 598751 h 2582566"/>
              <a:gd name="connsiteX513" fmla="*/ 1013429 w 2582566"/>
              <a:gd name="connsiteY513" fmla="*/ 604915 h 2582566"/>
              <a:gd name="connsiteX514" fmla="*/ 1010846 w 2582566"/>
              <a:gd name="connsiteY514" fmla="*/ 578191 h 2582566"/>
              <a:gd name="connsiteX515" fmla="*/ 1088772 w 2582566"/>
              <a:gd name="connsiteY515" fmla="*/ 547691 h 2582566"/>
              <a:gd name="connsiteX516" fmla="*/ 1100227 w 2582566"/>
              <a:gd name="connsiteY516" fmla="*/ 576980 h 2582566"/>
              <a:gd name="connsiteX517" fmla="*/ 886385 w 2582566"/>
              <a:gd name="connsiteY517" fmla="*/ 671528 h 2582566"/>
              <a:gd name="connsiteX518" fmla="*/ 863403 w 2582566"/>
              <a:gd name="connsiteY518" fmla="*/ 687188 h 2582566"/>
              <a:gd name="connsiteX519" fmla="*/ 781397 w 2582566"/>
              <a:gd name="connsiteY519" fmla="*/ 567252 h 2582566"/>
              <a:gd name="connsiteX520" fmla="*/ 804380 w 2582566"/>
              <a:gd name="connsiteY520" fmla="*/ 551539 h 2582566"/>
              <a:gd name="connsiteX521" fmla="*/ 886385 w 2582566"/>
              <a:gd name="connsiteY521" fmla="*/ 671528 h 2582566"/>
              <a:gd name="connsiteX522" fmla="*/ 734970 w 2582566"/>
              <a:gd name="connsiteY522" fmla="*/ 750968 h 2582566"/>
              <a:gd name="connsiteX523" fmla="*/ 749561 w 2582566"/>
              <a:gd name="connsiteY523" fmla="*/ 652946 h 2582566"/>
              <a:gd name="connsiteX524" fmla="*/ 780257 w 2582566"/>
              <a:gd name="connsiteY524" fmla="*/ 643397 h 2582566"/>
              <a:gd name="connsiteX525" fmla="*/ 809653 w 2582566"/>
              <a:gd name="connsiteY525" fmla="*/ 657596 h 2582566"/>
              <a:gd name="connsiteX526" fmla="*/ 826418 w 2582566"/>
              <a:gd name="connsiteY526" fmla="*/ 698697 h 2582566"/>
              <a:gd name="connsiteX527" fmla="*/ 810669 w 2582566"/>
              <a:gd name="connsiteY527" fmla="*/ 729999 h 2582566"/>
              <a:gd name="connsiteX528" fmla="*/ 772739 w 2582566"/>
              <a:gd name="connsiteY528" fmla="*/ 765345 h 2582566"/>
              <a:gd name="connsiteX529" fmla="*/ 733954 w 2582566"/>
              <a:gd name="connsiteY529" fmla="*/ 776249 h 2582566"/>
              <a:gd name="connsiteX530" fmla="*/ 735272 w 2582566"/>
              <a:gd name="connsiteY530" fmla="*/ 792764 h 2582566"/>
              <a:gd name="connsiteX531" fmla="*/ 720574 w 2582566"/>
              <a:gd name="connsiteY531" fmla="*/ 814125 h 2582566"/>
              <a:gd name="connsiteX532" fmla="*/ 715479 w 2582566"/>
              <a:gd name="connsiteY532" fmla="*/ 818828 h 2582566"/>
              <a:gd name="connsiteX533" fmla="*/ 694314 w 2582566"/>
              <a:gd name="connsiteY533" fmla="*/ 795899 h 2582566"/>
              <a:gd name="connsiteX534" fmla="*/ 697699 w 2582566"/>
              <a:gd name="connsiteY534" fmla="*/ 792407 h 2582566"/>
              <a:gd name="connsiteX535" fmla="*/ 699766 w 2582566"/>
              <a:gd name="connsiteY535" fmla="*/ 771545 h 2582566"/>
              <a:gd name="connsiteX536" fmla="*/ 677247 w 2582566"/>
              <a:gd name="connsiteY536" fmla="*/ 747458 h 2582566"/>
              <a:gd name="connsiteX537" fmla="*/ 698002 w 2582566"/>
              <a:gd name="connsiteY537" fmla="*/ 728057 h 2582566"/>
              <a:gd name="connsiteX538" fmla="*/ 714321 w 2582566"/>
              <a:gd name="connsiteY538" fmla="*/ 745534 h 2582566"/>
              <a:gd name="connsiteX539" fmla="*/ 724013 w 2582566"/>
              <a:gd name="connsiteY539" fmla="*/ 750790 h 2582566"/>
              <a:gd name="connsiteX540" fmla="*/ 734970 w 2582566"/>
              <a:gd name="connsiteY540" fmla="*/ 750950 h 2582566"/>
              <a:gd name="connsiteX541" fmla="*/ 786938 w 2582566"/>
              <a:gd name="connsiteY541" fmla="*/ 708745 h 2582566"/>
              <a:gd name="connsiteX542" fmla="*/ 790875 w 2582566"/>
              <a:gd name="connsiteY542" fmla="*/ 676873 h 2582566"/>
              <a:gd name="connsiteX543" fmla="*/ 778761 w 2582566"/>
              <a:gd name="connsiteY543" fmla="*/ 671920 h 2582566"/>
              <a:gd name="connsiteX544" fmla="*/ 766183 w 2582566"/>
              <a:gd name="connsiteY544" fmla="*/ 677532 h 2582566"/>
              <a:gd name="connsiteX545" fmla="*/ 756794 w 2582566"/>
              <a:gd name="connsiteY545" fmla="*/ 700763 h 2582566"/>
              <a:gd name="connsiteX546" fmla="*/ 757400 w 2582566"/>
              <a:gd name="connsiteY546" fmla="*/ 736324 h 2582566"/>
              <a:gd name="connsiteX547" fmla="*/ 786938 w 2582566"/>
              <a:gd name="connsiteY547" fmla="*/ 708745 h 2582566"/>
              <a:gd name="connsiteX548" fmla="*/ 2039828 w 2582566"/>
              <a:gd name="connsiteY548" fmla="*/ 1130781 h 2582566"/>
              <a:gd name="connsiteX549" fmla="*/ 2047258 w 2582566"/>
              <a:gd name="connsiteY549" fmla="*/ 1125383 h 2582566"/>
              <a:gd name="connsiteX550" fmla="*/ 2088020 w 2582566"/>
              <a:gd name="connsiteY550" fmla="*/ 1067910 h 2582566"/>
              <a:gd name="connsiteX551" fmla="*/ 2113176 w 2582566"/>
              <a:gd name="connsiteY551" fmla="*/ 1083320 h 2582566"/>
              <a:gd name="connsiteX552" fmla="*/ 2071968 w 2582566"/>
              <a:gd name="connsiteY552" fmla="*/ 1141400 h 2582566"/>
              <a:gd name="connsiteX553" fmla="*/ 2047881 w 2582566"/>
              <a:gd name="connsiteY553" fmla="*/ 1159126 h 2582566"/>
              <a:gd name="connsiteX554" fmla="*/ 1997338 w 2582566"/>
              <a:gd name="connsiteY554" fmla="*/ 1125544 h 2582566"/>
              <a:gd name="connsiteX555" fmla="*/ 1989606 w 2582566"/>
              <a:gd name="connsiteY555" fmla="*/ 1096397 h 2582566"/>
              <a:gd name="connsiteX556" fmla="*/ 2003146 w 2582566"/>
              <a:gd name="connsiteY556" fmla="*/ 1046905 h 2582566"/>
              <a:gd name="connsiteX557" fmla="*/ 2026627 w 2582566"/>
              <a:gd name="connsiteY557" fmla="*/ 1060498 h 2582566"/>
              <a:gd name="connsiteX558" fmla="*/ 2021727 w 2582566"/>
              <a:gd name="connsiteY558" fmla="*/ 1069139 h 2582566"/>
              <a:gd name="connsiteX559" fmla="*/ 2019144 w 2582566"/>
              <a:gd name="connsiteY559" fmla="*/ 1085102 h 2582566"/>
              <a:gd name="connsiteX560" fmla="*/ 2028088 w 2582566"/>
              <a:gd name="connsiteY560" fmla="*/ 1118685 h 2582566"/>
              <a:gd name="connsiteX561" fmla="*/ 2039846 w 2582566"/>
              <a:gd name="connsiteY561" fmla="*/ 1130799 h 2582566"/>
              <a:gd name="connsiteX562" fmla="*/ 1970436 w 2582566"/>
              <a:gd name="connsiteY562" fmla="*/ 1035788 h 2582566"/>
              <a:gd name="connsiteX563" fmla="*/ 1959978 w 2582566"/>
              <a:gd name="connsiteY563" fmla="*/ 1010080 h 2582566"/>
              <a:gd name="connsiteX564" fmla="*/ 2094469 w 2582566"/>
              <a:gd name="connsiteY564" fmla="*/ 955136 h 2582566"/>
              <a:gd name="connsiteX565" fmla="*/ 2105016 w 2582566"/>
              <a:gd name="connsiteY565" fmla="*/ 980898 h 2582566"/>
              <a:gd name="connsiteX566" fmla="*/ 1970436 w 2582566"/>
              <a:gd name="connsiteY566" fmla="*/ 1035788 h 2582566"/>
              <a:gd name="connsiteX567" fmla="*/ 2031241 w 2582566"/>
              <a:gd name="connsiteY567" fmla="*/ 935093 h 2582566"/>
              <a:gd name="connsiteX568" fmla="*/ 2018877 w 2582566"/>
              <a:gd name="connsiteY568" fmla="*/ 910045 h 2582566"/>
              <a:gd name="connsiteX569" fmla="*/ 2043926 w 2582566"/>
              <a:gd name="connsiteY569" fmla="*/ 897681 h 2582566"/>
              <a:gd name="connsiteX570" fmla="*/ 2056290 w 2582566"/>
              <a:gd name="connsiteY570" fmla="*/ 922729 h 2582566"/>
              <a:gd name="connsiteX571" fmla="*/ 2031241 w 2582566"/>
              <a:gd name="connsiteY571" fmla="*/ 935093 h 2582566"/>
              <a:gd name="connsiteX572" fmla="*/ 1955791 w 2582566"/>
              <a:gd name="connsiteY572" fmla="*/ 924083 h 2582566"/>
              <a:gd name="connsiteX573" fmla="*/ 1927554 w 2582566"/>
              <a:gd name="connsiteY573" fmla="*/ 937819 h 2582566"/>
              <a:gd name="connsiteX574" fmla="*/ 1939615 w 2582566"/>
              <a:gd name="connsiteY574" fmla="*/ 962262 h 2582566"/>
              <a:gd name="connsiteX575" fmla="*/ 1988858 w 2582566"/>
              <a:gd name="connsiteY575" fmla="*/ 975250 h 2582566"/>
              <a:gd name="connsiteX576" fmla="*/ 2022939 w 2582566"/>
              <a:gd name="connsiteY576" fmla="*/ 936162 h 2582566"/>
              <a:gd name="connsiteX577" fmla="*/ 1996928 w 2582566"/>
              <a:gd name="connsiteY577" fmla="*/ 921019 h 2582566"/>
              <a:gd name="connsiteX578" fmla="*/ 1981126 w 2582566"/>
              <a:gd name="connsiteY578" fmla="*/ 943948 h 2582566"/>
              <a:gd name="connsiteX579" fmla="*/ 1976280 w 2582566"/>
              <a:gd name="connsiteY579" fmla="*/ 948438 h 2582566"/>
              <a:gd name="connsiteX580" fmla="*/ 1965074 w 2582566"/>
              <a:gd name="connsiteY580" fmla="*/ 942790 h 2582566"/>
              <a:gd name="connsiteX581" fmla="*/ 1955774 w 2582566"/>
              <a:gd name="connsiteY581" fmla="*/ 924101 h 2582566"/>
              <a:gd name="connsiteX582" fmla="*/ 1410381 w 2582566"/>
              <a:gd name="connsiteY582" fmla="*/ 533759 h 2582566"/>
              <a:gd name="connsiteX583" fmla="*/ 1498908 w 2582566"/>
              <a:gd name="connsiteY583" fmla="*/ 489220 h 2582566"/>
              <a:gd name="connsiteX584" fmla="*/ 1524402 w 2582566"/>
              <a:gd name="connsiteY584" fmla="*/ 508870 h 2582566"/>
              <a:gd name="connsiteX585" fmla="*/ 1529711 w 2582566"/>
              <a:gd name="connsiteY585" fmla="*/ 541046 h 2582566"/>
              <a:gd name="connsiteX586" fmla="*/ 1505767 w 2582566"/>
              <a:gd name="connsiteY586" fmla="*/ 578459 h 2582566"/>
              <a:gd name="connsiteX587" fmla="*/ 1471115 w 2582566"/>
              <a:gd name="connsiteY587" fmla="*/ 583607 h 2582566"/>
              <a:gd name="connsiteX588" fmla="*/ 1420358 w 2582566"/>
              <a:gd name="connsiteY588" fmla="*/ 573007 h 2582566"/>
              <a:gd name="connsiteX589" fmla="*/ 1389056 w 2582566"/>
              <a:gd name="connsiteY589" fmla="*/ 547513 h 2582566"/>
              <a:gd name="connsiteX590" fmla="*/ 1376335 w 2582566"/>
              <a:gd name="connsiteY590" fmla="*/ 558166 h 2582566"/>
              <a:gd name="connsiteX591" fmla="*/ 1350431 w 2582566"/>
              <a:gd name="connsiteY591" fmla="*/ 558362 h 2582566"/>
              <a:gd name="connsiteX592" fmla="*/ 1343608 w 2582566"/>
              <a:gd name="connsiteY592" fmla="*/ 556955 h 2582566"/>
              <a:gd name="connsiteX593" fmla="*/ 1351643 w 2582566"/>
              <a:gd name="connsiteY593" fmla="*/ 526704 h 2582566"/>
              <a:gd name="connsiteX594" fmla="*/ 1355028 w 2582566"/>
              <a:gd name="connsiteY594" fmla="*/ 527167 h 2582566"/>
              <a:gd name="connsiteX595" fmla="*/ 1373164 w 2582566"/>
              <a:gd name="connsiteY595" fmla="*/ 516870 h 2582566"/>
              <a:gd name="connsiteX596" fmla="*/ 1379934 w 2582566"/>
              <a:gd name="connsiteY596" fmla="*/ 484605 h 2582566"/>
              <a:gd name="connsiteX597" fmla="*/ 1407762 w 2582566"/>
              <a:gd name="connsiteY597" fmla="*/ 490413 h 2582566"/>
              <a:gd name="connsiteX598" fmla="*/ 1402916 w 2582566"/>
              <a:gd name="connsiteY598" fmla="*/ 513841 h 2582566"/>
              <a:gd name="connsiteX599" fmla="*/ 1404181 w 2582566"/>
              <a:gd name="connsiteY599" fmla="*/ 524744 h 2582566"/>
              <a:gd name="connsiteX600" fmla="*/ 1410399 w 2582566"/>
              <a:gd name="connsiteY600" fmla="*/ 533777 h 2582566"/>
              <a:gd name="connsiteX601" fmla="*/ 1474821 w 2582566"/>
              <a:gd name="connsiteY601" fmla="*/ 552002 h 2582566"/>
              <a:gd name="connsiteX602" fmla="*/ 1503148 w 2582566"/>
              <a:gd name="connsiteY602" fmla="*/ 536805 h 2582566"/>
              <a:gd name="connsiteX603" fmla="*/ 1500226 w 2582566"/>
              <a:gd name="connsiteY603" fmla="*/ 524031 h 2582566"/>
              <a:gd name="connsiteX604" fmla="*/ 1488414 w 2582566"/>
              <a:gd name="connsiteY604" fmla="*/ 517012 h 2582566"/>
              <a:gd name="connsiteX605" fmla="*/ 1463971 w 2582566"/>
              <a:gd name="connsiteY605" fmla="*/ 522713 h 2582566"/>
              <a:gd name="connsiteX606" fmla="*/ 1435288 w 2582566"/>
              <a:gd name="connsiteY606" fmla="*/ 543664 h 2582566"/>
              <a:gd name="connsiteX607" fmla="*/ 1474838 w 2582566"/>
              <a:gd name="connsiteY607" fmla="*/ 552002 h 2582566"/>
              <a:gd name="connsiteX608" fmla="*/ 1324331 w 2582566"/>
              <a:gd name="connsiteY608" fmla="*/ 462959 h 2582566"/>
              <a:gd name="connsiteX609" fmla="*/ 1296450 w 2582566"/>
              <a:gd name="connsiteY609" fmla="*/ 461890 h 2582566"/>
              <a:gd name="connsiteX610" fmla="*/ 1297519 w 2582566"/>
              <a:gd name="connsiteY610" fmla="*/ 434009 h 2582566"/>
              <a:gd name="connsiteX611" fmla="*/ 1325400 w 2582566"/>
              <a:gd name="connsiteY611" fmla="*/ 435078 h 2582566"/>
              <a:gd name="connsiteX612" fmla="*/ 1324331 w 2582566"/>
              <a:gd name="connsiteY612" fmla="*/ 462959 h 2582566"/>
              <a:gd name="connsiteX613" fmla="*/ 1350538 w 2582566"/>
              <a:gd name="connsiteY613" fmla="*/ 558202 h 2582566"/>
              <a:gd name="connsiteX614" fmla="*/ 1344071 w 2582566"/>
              <a:gd name="connsiteY614" fmla="*/ 557953 h 2582566"/>
              <a:gd name="connsiteX615" fmla="*/ 1327057 w 2582566"/>
              <a:gd name="connsiteY615" fmla="*/ 552145 h 2582566"/>
              <a:gd name="connsiteX616" fmla="*/ 1315495 w 2582566"/>
              <a:gd name="connsiteY616" fmla="*/ 538462 h 2582566"/>
              <a:gd name="connsiteX617" fmla="*/ 1285404 w 2582566"/>
              <a:gd name="connsiteY617" fmla="*/ 555690 h 2582566"/>
              <a:gd name="connsiteX618" fmla="*/ 1270564 w 2582566"/>
              <a:gd name="connsiteY618" fmla="*/ 555138 h 2582566"/>
              <a:gd name="connsiteX619" fmla="*/ 1271721 w 2582566"/>
              <a:gd name="connsiteY619" fmla="*/ 523729 h 2582566"/>
              <a:gd name="connsiteX620" fmla="*/ 1277173 w 2582566"/>
              <a:gd name="connsiteY620" fmla="*/ 523925 h 2582566"/>
              <a:gd name="connsiteX621" fmla="*/ 1294704 w 2582566"/>
              <a:gd name="connsiteY621" fmla="*/ 505592 h 2582566"/>
              <a:gd name="connsiteX622" fmla="*/ 1295862 w 2582566"/>
              <a:gd name="connsiteY622" fmla="*/ 474629 h 2582566"/>
              <a:gd name="connsiteX623" fmla="*/ 1323636 w 2582566"/>
              <a:gd name="connsiteY623" fmla="*/ 475697 h 2582566"/>
              <a:gd name="connsiteX624" fmla="*/ 1323031 w 2582566"/>
              <a:gd name="connsiteY624" fmla="*/ 491553 h 2582566"/>
              <a:gd name="connsiteX625" fmla="*/ 1346316 w 2582566"/>
              <a:gd name="connsiteY625" fmla="*/ 526508 h 2582566"/>
              <a:gd name="connsiteX626" fmla="*/ 1351714 w 2582566"/>
              <a:gd name="connsiteY626" fmla="*/ 526704 h 2582566"/>
              <a:gd name="connsiteX627" fmla="*/ 1350556 w 2582566"/>
              <a:gd name="connsiteY627" fmla="*/ 558220 h 2582566"/>
              <a:gd name="connsiteX628" fmla="*/ 1274483 w 2582566"/>
              <a:gd name="connsiteY628" fmla="*/ 554924 h 2582566"/>
              <a:gd name="connsiteX629" fmla="*/ 1264845 w 2582566"/>
              <a:gd name="connsiteY629" fmla="*/ 555726 h 2582566"/>
              <a:gd name="connsiteX630" fmla="*/ 1239350 w 2582566"/>
              <a:gd name="connsiteY630" fmla="*/ 549615 h 2582566"/>
              <a:gd name="connsiteX631" fmla="*/ 1225454 w 2582566"/>
              <a:gd name="connsiteY631" fmla="*/ 541135 h 2582566"/>
              <a:gd name="connsiteX632" fmla="*/ 1189395 w 2582566"/>
              <a:gd name="connsiteY632" fmla="*/ 561747 h 2582566"/>
              <a:gd name="connsiteX633" fmla="*/ 1169192 w 2582566"/>
              <a:gd name="connsiteY633" fmla="*/ 563369 h 2582566"/>
              <a:gd name="connsiteX634" fmla="*/ 1166716 w 2582566"/>
              <a:gd name="connsiteY634" fmla="*/ 532013 h 2582566"/>
              <a:gd name="connsiteX635" fmla="*/ 1175499 w 2582566"/>
              <a:gd name="connsiteY635" fmla="*/ 531300 h 2582566"/>
              <a:gd name="connsiteX636" fmla="*/ 1201652 w 2582566"/>
              <a:gd name="connsiteY636" fmla="*/ 525439 h 2582566"/>
              <a:gd name="connsiteX637" fmla="*/ 1184282 w 2582566"/>
              <a:gd name="connsiteY637" fmla="*/ 512451 h 2582566"/>
              <a:gd name="connsiteX638" fmla="*/ 1172916 w 2582566"/>
              <a:gd name="connsiteY638" fmla="*/ 495740 h 2582566"/>
              <a:gd name="connsiteX639" fmla="*/ 1190589 w 2582566"/>
              <a:gd name="connsiteY639" fmla="*/ 477105 h 2582566"/>
              <a:gd name="connsiteX640" fmla="*/ 1217758 w 2582566"/>
              <a:gd name="connsiteY640" fmla="*/ 469836 h 2582566"/>
              <a:gd name="connsiteX641" fmla="*/ 1240384 w 2582566"/>
              <a:gd name="connsiteY641" fmla="*/ 473025 h 2582566"/>
              <a:gd name="connsiteX642" fmla="*/ 1253460 w 2582566"/>
              <a:gd name="connsiteY642" fmla="*/ 490039 h 2582566"/>
              <a:gd name="connsiteX643" fmla="*/ 1252142 w 2582566"/>
              <a:gd name="connsiteY643" fmla="*/ 501495 h 2582566"/>
              <a:gd name="connsiteX644" fmla="*/ 1241132 w 2582566"/>
              <a:gd name="connsiteY644" fmla="*/ 520629 h 2582566"/>
              <a:gd name="connsiteX645" fmla="*/ 1259518 w 2582566"/>
              <a:gd name="connsiteY645" fmla="*/ 524566 h 2582566"/>
              <a:gd name="connsiteX646" fmla="*/ 1271739 w 2582566"/>
              <a:gd name="connsiteY646" fmla="*/ 523764 h 2582566"/>
              <a:gd name="connsiteX647" fmla="*/ 1274465 w 2582566"/>
              <a:gd name="connsiteY647" fmla="*/ 554924 h 2582566"/>
              <a:gd name="connsiteX648" fmla="*/ 1141809 w 2582566"/>
              <a:gd name="connsiteY648" fmla="*/ 466540 h 2582566"/>
              <a:gd name="connsiteX649" fmla="*/ 1117420 w 2582566"/>
              <a:gd name="connsiteY649" fmla="*/ 471440 h 2582566"/>
              <a:gd name="connsiteX650" fmla="*/ 1112467 w 2582566"/>
              <a:gd name="connsiteY650" fmla="*/ 446800 h 2582566"/>
              <a:gd name="connsiteX651" fmla="*/ 1136857 w 2582566"/>
              <a:gd name="connsiteY651" fmla="*/ 441954 h 2582566"/>
              <a:gd name="connsiteX652" fmla="*/ 1141809 w 2582566"/>
              <a:gd name="connsiteY652" fmla="*/ 466540 h 2582566"/>
              <a:gd name="connsiteX653" fmla="*/ 1108886 w 2582566"/>
              <a:gd name="connsiteY653" fmla="*/ 473168 h 2582566"/>
              <a:gd name="connsiteX654" fmla="*/ 1084496 w 2582566"/>
              <a:gd name="connsiteY654" fmla="*/ 478067 h 2582566"/>
              <a:gd name="connsiteX655" fmla="*/ 1079597 w 2582566"/>
              <a:gd name="connsiteY655" fmla="*/ 453428 h 2582566"/>
              <a:gd name="connsiteX656" fmla="*/ 1103933 w 2582566"/>
              <a:gd name="connsiteY656" fmla="*/ 448528 h 2582566"/>
              <a:gd name="connsiteX657" fmla="*/ 1108886 w 2582566"/>
              <a:gd name="connsiteY657" fmla="*/ 473168 h 2582566"/>
              <a:gd name="connsiteX658" fmla="*/ 1173076 w 2582566"/>
              <a:gd name="connsiteY658" fmla="*/ 562603 h 2582566"/>
              <a:gd name="connsiteX659" fmla="*/ 1166769 w 2582566"/>
              <a:gd name="connsiteY659" fmla="*/ 563867 h 2582566"/>
              <a:gd name="connsiteX660" fmla="*/ 1148900 w 2582566"/>
              <a:gd name="connsiteY660" fmla="*/ 562193 h 2582566"/>
              <a:gd name="connsiteX661" fmla="*/ 1134451 w 2582566"/>
              <a:gd name="connsiteY661" fmla="*/ 551592 h 2582566"/>
              <a:gd name="connsiteX662" fmla="*/ 1109153 w 2582566"/>
              <a:gd name="connsiteY662" fmla="*/ 575376 h 2582566"/>
              <a:gd name="connsiteX663" fmla="*/ 1094615 w 2582566"/>
              <a:gd name="connsiteY663" fmla="*/ 578298 h 2582566"/>
              <a:gd name="connsiteX664" fmla="*/ 1088505 w 2582566"/>
              <a:gd name="connsiteY664" fmla="*/ 547798 h 2582566"/>
              <a:gd name="connsiteX665" fmla="*/ 1093760 w 2582566"/>
              <a:gd name="connsiteY665" fmla="*/ 546390 h 2582566"/>
              <a:gd name="connsiteX666" fmla="*/ 1106534 w 2582566"/>
              <a:gd name="connsiteY666" fmla="*/ 524477 h 2582566"/>
              <a:gd name="connsiteX667" fmla="*/ 1100477 w 2582566"/>
              <a:gd name="connsiteY667" fmla="*/ 494119 h 2582566"/>
              <a:gd name="connsiteX668" fmla="*/ 1127753 w 2582566"/>
              <a:gd name="connsiteY668" fmla="*/ 488667 h 2582566"/>
              <a:gd name="connsiteX669" fmla="*/ 1130888 w 2582566"/>
              <a:gd name="connsiteY669" fmla="*/ 504220 h 2582566"/>
              <a:gd name="connsiteX670" fmla="*/ 1161585 w 2582566"/>
              <a:gd name="connsiteY670" fmla="*/ 532797 h 2582566"/>
              <a:gd name="connsiteX671" fmla="*/ 1166787 w 2582566"/>
              <a:gd name="connsiteY671" fmla="*/ 531995 h 2582566"/>
              <a:gd name="connsiteX672" fmla="*/ 1173094 w 2582566"/>
              <a:gd name="connsiteY672" fmla="*/ 562603 h 2582566"/>
              <a:gd name="connsiteX673" fmla="*/ 648474 w 2582566"/>
              <a:gd name="connsiteY673" fmla="*/ 812682 h 2582566"/>
              <a:gd name="connsiteX674" fmla="*/ 639335 w 2582566"/>
              <a:gd name="connsiteY674" fmla="*/ 811577 h 2582566"/>
              <a:gd name="connsiteX675" fmla="*/ 631906 w 2582566"/>
              <a:gd name="connsiteY675" fmla="*/ 817385 h 2582566"/>
              <a:gd name="connsiteX676" fmla="*/ 632458 w 2582566"/>
              <a:gd name="connsiteY676" fmla="*/ 834559 h 2582566"/>
              <a:gd name="connsiteX677" fmla="*/ 644377 w 2582566"/>
              <a:gd name="connsiteY677" fmla="*/ 836840 h 2582566"/>
              <a:gd name="connsiteX678" fmla="*/ 654068 w 2582566"/>
              <a:gd name="connsiteY678" fmla="*/ 833562 h 2582566"/>
              <a:gd name="connsiteX679" fmla="*/ 654425 w 2582566"/>
              <a:gd name="connsiteY679" fmla="*/ 823514 h 2582566"/>
              <a:gd name="connsiteX680" fmla="*/ 648474 w 2582566"/>
              <a:gd name="connsiteY680" fmla="*/ 812700 h 2582566"/>
              <a:gd name="connsiteX681" fmla="*/ 655084 w 2582566"/>
              <a:gd name="connsiteY681" fmla="*/ 902936 h 2582566"/>
              <a:gd name="connsiteX682" fmla="*/ 630997 w 2582566"/>
              <a:gd name="connsiteY682" fmla="*/ 882983 h 2582566"/>
              <a:gd name="connsiteX683" fmla="*/ 647869 w 2582566"/>
              <a:gd name="connsiteY683" fmla="*/ 859395 h 2582566"/>
              <a:gd name="connsiteX684" fmla="*/ 617368 w 2582566"/>
              <a:gd name="connsiteY684" fmla="*/ 853836 h 2582566"/>
              <a:gd name="connsiteX685" fmla="*/ 602314 w 2582566"/>
              <a:gd name="connsiteY685" fmla="*/ 829892 h 2582566"/>
              <a:gd name="connsiteX686" fmla="*/ 611150 w 2582566"/>
              <a:gd name="connsiteY686" fmla="*/ 802616 h 2582566"/>
              <a:gd name="connsiteX687" fmla="*/ 662264 w 2582566"/>
              <a:gd name="connsiteY687" fmla="*/ 792407 h 2582566"/>
              <a:gd name="connsiteX688" fmla="*/ 673826 w 2582566"/>
              <a:gd name="connsiteY688" fmla="*/ 807515 h 2582566"/>
              <a:gd name="connsiteX689" fmla="*/ 676445 w 2582566"/>
              <a:gd name="connsiteY689" fmla="*/ 820396 h 2582566"/>
              <a:gd name="connsiteX690" fmla="*/ 694368 w 2582566"/>
              <a:gd name="connsiteY690" fmla="*/ 795846 h 2582566"/>
              <a:gd name="connsiteX691" fmla="*/ 719773 w 2582566"/>
              <a:gd name="connsiteY691" fmla="*/ 814374 h 2582566"/>
              <a:gd name="connsiteX692" fmla="*/ 708567 w 2582566"/>
              <a:gd name="connsiteY692" fmla="*/ 829678 h 2582566"/>
              <a:gd name="connsiteX693" fmla="*/ 692052 w 2582566"/>
              <a:gd name="connsiteY693" fmla="*/ 843164 h 2582566"/>
              <a:gd name="connsiteX694" fmla="*/ 676552 w 2582566"/>
              <a:gd name="connsiteY694" fmla="*/ 849934 h 2582566"/>
              <a:gd name="connsiteX695" fmla="*/ 674628 w 2582566"/>
              <a:gd name="connsiteY695" fmla="*/ 867198 h 2582566"/>
              <a:gd name="connsiteX696" fmla="*/ 665791 w 2582566"/>
              <a:gd name="connsiteY696" fmla="*/ 888256 h 2582566"/>
              <a:gd name="connsiteX697" fmla="*/ 655084 w 2582566"/>
              <a:gd name="connsiteY697" fmla="*/ 902901 h 2582566"/>
              <a:gd name="connsiteX698" fmla="*/ 609084 w 2582566"/>
              <a:gd name="connsiteY698" fmla="*/ 784105 h 2582566"/>
              <a:gd name="connsiteX699" fmla="*/ 592622 w 2582566"/>
              <a:gd name="connsiteY699" fmla="*/ 806624 h 2582566"/>
              <a:gd name="connsiteX700" fmla="*/ 570103 w 2582566"/>
              <a:gd name="connsiteY700" fmla="*/ 790163 h 2582566"/>
              <a:gd name="connsiteX701" fmla="*/ 586565 w 2582566"/>
              <a:gd name="connsiteY701" fmla="*/ 767590 h 2582566"/>
              <a:gd name="connsiteX702" fmla="*/ 609084 w 2582566"/>
              <a:gd name="connsiteY702" fmla="*/ 784105 h 2582566"/>
              <a:gd name="connsiteX703" fmla="*/ 658825 w 2582566"/>
              <a:gd name="connsiteY703" fmla="*/ 897217 h 2582566"/>
              <a:gd name="connsiteX704" fmla="*/ 655601 w 2582566"/>
              <a:gd name="connsiteY704" fmla="*/ 903221 h 2582566"/>
              <a:gd name="connsiteX705" fmla="*/ 649686 w 2582566"/>
              <a:gd name="connsiteY705" fmla="*/ 920039 h 2582566"/>
              <a:gd name="connsiteX706" fmla="*/ 654478 w 2582566"/>
              <a:gd name="connsiteY706" fmla="*/ 935450 h 2582566"/>
              <a:gd name="connsiteX707" fmla="*/ 670388 w 2582566"/>
              <a:gd name="connsiteY707" fmla="*/ 931263 h 2582566"/>
              <a:gd name="connsiteX708" fmla="*/ 683928 w 2582566"/>
              <a:gd name="connsiteY708" fmla="*/ 919754 h 2582566"/>
              <a:gd name="connsiteX709" fmla="*/ 704131 w 2582566"/>
              <a:gd name="connsiteY709" fmla="*/ 940866 h 2582566"/>
              <a:gd name="connsiteX710" fmla="*/ 615747 w 2582566"/>
              <a:gd name="connsiteY710" fmla="*/ 967233 h 2582566"/>
              <a:gd name="connsiteX711" fmla="*/ 612005 w 2582566"/>
              <a:gd name="connsiteY711" fmla="*/ 984354 h 2582566"/>
              <a:gd name="connsiteX712" fmla="*/ 608674 w 2582566"/>
              <a:gd name="connsiteY712" fmla="*/ 990572 h 2582566"/>
              <a:gd name="connsiteX713" fmla="*/ 581006 w 2582566"/>
              <a:gd name="connsiteY713" fmla="*/ 975678 h 2582566"/>
              <a:gd name="connsiteX714" fmla="*/ 583287 w 2582566"/>
              <a:gd name="connsiteY714" fmla="*/ 971438 h 2582566"/>
              <a:gd name="connsiteX715" fmla="*/ 578245 w 2582566"/>
              <a:gd name="connsiteY715" fmla="*/ 949471 h 2582566"/>
              <a:gd name="connsiteX716" fmla="*/ 545517 w 2582566"/>
              <a:gd name="connsiteY716" fmla="*/ 931905 h 2582566"/>
              <a:gd name="connsiteX717" fmla="*/ 558754 w 2582566"/>
              <a:gd name="connsiteY717" fmla="*/ 907265 h 2582566"/>
              <a:gd name="connsiteX718" fmla="*/ 605877 w 2582566"/>
              <a:gd name="connsiteY718" fmla="*/ 932617 h 2582566"/>
              <a:gd name="connsiteX719" fmla="*/ 628752 w 2582566"/>
              <a:gd name="connsiteY719" fmla="*/ 940652 h 2582566"/>
              <a:gd name="connsiteX720" fmla="*/ 620325 w 2582566"/>
              <a:gd name="connsiteY720" fmla="*/ 917117 h 2582566"/>
              <a:gd name="connsiteX721" fmla="*/ 625724 w 2582566"/>
              <a:gd name="connsiteY721" fmla="*/ 892425 h 2582566"/>
              <a:gd name="connsiteX722" fmla="*/ 631068 w 2582566"/>
              <a:gd name="connsiteY722" fmla="*/ 882983 h 2582566"/>
              <a:gd name="connsiteX723" fmla="*/ 658843 w 2582566"/>
              <a:gd name="connsiteY723" fmla="*/ 897271 h 2582566"/>
              <a:gd name="connsiteX724" fmla="*/ 610135 w 2582566"/>
              <a:gd name="connsiteY724" fmla="*/ 986759 h 2582566"/>
              <a:gd name="connsiteX725" fmla="*/ 601245 w 2582566"/>
              <a:gd name="connsiteY725" fmla="*/ 1009439 h 2582566"/>
              <a:gd name="connsiteX726" fmla="*/ 575697 w 2582566"/>
              <a:gd name="connsiteY726" fmla="*/ 1029588 h 2582566"/>
              <a:gd name="connsiteX727" fmla="*/ 541705 w 2582566"/>
              <a:gd name="connsiteY727" fmla="*/ 1024386 h 2582566"/>
              <a:gd name="connsiteX728" fmla="*/ 452876 w 2582566"/>
              <a:gd name="connsiteY728" fmla="*/ 989592 h 2582566"/>
              <a:gd name="connsiteX729" fmla="*/ 462977 w 2582566"/>
              <a:gd name="connsiteY729" fmla="*/ 963741 h 2582566"/>
              <a:gd name="connsiteX730" fmla="*/ 542613 w 2582566"/>
              <a:gd name="connsiteY730" fmla="*/ 994901 h 2582566"/>
              <a:gd name="connsiteX731" fmla="*/ 562353 w 2582566"/>
              <a:gd name="connsiteY731" fmla="*/ 999301 h 2582566"/>
              <a:gd name="connsiteX732" fmla="*/ 576392 w 2582566"/>
              <a:gd name="connsiteY732" fmla="*/ 986581 h 2582566"/>
              <a:gd name="connsiteX733" fmla="*/ 580828 w 2582566"/>
              <a:gd name="connsiteY733" fmla="*/ 975321 h 2582566"/>
              <a:gd name="connsiteX734" fmla="*/ 610117 w 2582566"/>
              <a:gd name="connsiteY734" fmla="*/ 986777 h 2582566"/>
              <a:gd name="connsiteX735" fmla="*/ 548884 w 2582566"/>
              <a:gd name="connsiteY735" fmla="*/ 1051965 h 2582566"/>
              <a:gd name="connsiteX736" fmla="*/ 590395 w 2582566"/>
              <a:gd name="connsiteY736" fmla="*/ 1075339 h 2582566"/>
              <a:gd name="connsiteX737" fmla="*/ 607320 w 2582566"/>
              <a:gd name="connsiteY737" fmla="*/ 1142700 h 2582566"/>
              <a:gd name="connsiteX738" fmla="*/ 578583 w 2582566"/>
              <a:gd name="connsiteY738" fmla="*/ 1185974 h 2582566"/>
              <a:gd name="connsiteX739" fmla="*/ 527025 w 2582566"/>
              <a:gd name="connsiteY739" fmla="*/ 1194152 h 2582566"/>
              <a:gd name="connsiteX740" fmla="*/ 499998 w 2582566"/>
              <a:gd name="connsiteY740" fmla="*/ 1183498 h 2582566"/>
              <a:gd name="connsiteX741" fmla="*/ 511115 w 2582566"/>
              <a:gd name="connsiteY741" fmla="*/ 1160676 h 2582566"/>
              <a:gd name="connsiteX742" fmla="*/ 531122 w 2582566"/>
              <a:gd name="connsiteY742" fmla="*/ 1166983 h 2582566"/>
              <a:gd name="connsiteX743" fmla="*/ 560963 w 2582566"/>
              <a:gd name="connsiteY743" fmla="*/ 1160765 h 2582566"/>
              <a:gd name="connsiteX744" fmla="*/ 576926 w 2582566"/>
              <a:gd name="connsiteY744" fmla="*/ 1134398 h 2582566"/>
              <a:gd name="connsiteX745" fmla="*/ 571831 w 2582566"/>
              <a:gd name="connsiteY745" fmla="*/ 1098535 h 2582566"/>
              <a:gd name="connsiteX746" fmla="*/ 541829 w 2582566"/>
              <a:gd name="connsiteY746" fmla="*/ 1078831 h 2582566"/>
              <a:gd name="connsiteX747" fmla="*/ 502742 w 2582566"/>
              <a:gd name="connsiteY747" fmla="*/ 1082216 h 2582566"/>
              <a:gd name="connsiteX748" fmla="*/ 492391 w 2582566"/>
              <a:gd name="connsiteY748" fmla="*/ 1055350 h 2582566"/>
              <a:gd name="connsiteX749" fmla="*/ 548902 w 2582566"/>
              <a:gd name="connsiteY749" fmla="*/ 1051911 h 2582566"/>
              <a:gd name="connsiteX750" fmla="*/ 504238 w 2582566"/>
              <a:gd name="connsiteY750" fmla="*/ 1110080 h 2582566"/>
              <a:gd name="connsiteX751" fmla="*/ 498484 w 2582566"/>
              <a:gd name="connsiteY751" fmla="*/ 1137302 h 2582566"/>
              <a:gd name="connsiteX752" fmla="*/ 471261 w 2582566"/>
              <a:gd name="connsiteY752" fmla="*/ 1131494 h 2582566"/>
              <a:gd name="connsiteX753" fmla="*/ 477016 w 2582566"/>
              <a:gd name="connsiteY753" fmla="*/ 1104325 h 2582566"/>
              <a:gd name="connsiteX754" fmla="*/ 504238 w 2582566"/>
              <a:gd name="connsiteY754" fmla="*/ 1110080 h 258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</a:cxnLst>
            <a:rect l="l" t="t" r="r" b="b"/>
            <a:pathLst>
              <a:path w="2582566" h="2582566">
                <a:moveTo>
                  <a:pt x="1516331" y="742791"/>
                </a:moveTo>
                <a:cubicBezTo>
                  <a:pt x="1544658" y="740011"/>
                  <a:pt x="1550217" y="747494"/>
                  <a:pt x="1545870" y="759448"/>
                </a:cubicBezTo>
                <a:cubicBezTo>
                  <a:pt x="1425631" y="856259"/>
                  <a:pt x="1399318" y="1005483"/>
                  <a:pt x="1399318" y="1404449"/>
                </a:cubicBezTo>
                <a:lnTo>
                  <a:pt x="1399318" y="1740578"/>
                </a:lnTo>
                <a:lnTo>
                  <a:pt x="1326754" y="1740578"/>
                </a:lnTo>
                <a:lnTo>
                  <a:pt x="1326754" y="982252"/>
                </a:lnTo>
                <a:cubicBezTo>
                  <a:pt x="1326754" y="934577"/>
                  <a:pt x="1263419" y="932653"/>
                  <a:pt x="1263419" y="982252"/>
                </a:cubicBezTo>
                <a:lnTo>
                  <a:pt x="1263419" y="1740578"/>
                </a:lnTo>
                <a:lnTo>
                  <a:pt x="1190803" y="1740578"/>
                </a:lnTo>
                <a:lnTo>
                  <a:pt x="1190803" y="1404449"/>
                </a:lnTo>
                <a:cubicBezTo>
                  <a:pt x="1190803" y="1005483"/>
                  <a:pt x="1164489" y="856259"/>
                  <a:pt x="1044250" y="759448"/>
                </a:cubicBezTo>
                <a:cubicBezTo>
                  <a:pt x="1039903" y="747476"/>
                  <a:pt x="1045462" y="740011"/>
                  <a:pt x="1073789" y="742791"/>
                </a:cubicBezTo>
                <a:lnTo>
                  <a:pt x="1516331" y="742791"/>
                </a:lnTo>
                <a:close/>
                <a:moveTo>
                  <a:pt x="1721319" y="926863"/>
                </a:moveTo>
                <a:cubicBezTo>
                  <a:pt x="1620464" y="883428"/>
                  <a:pt x="1428108" y="955190"/>
                  <a:pt x="1447955" y="1170635"/>
                </a:cubicBezTo>
                <a:lnTo>
                  <a:pt x="1447955" y="1544854"/>
                </a:lnTo>
                <a:cubicBezTo>
                  <a:pt x="1464220" y="1517881"/>
                  <a:pt x="1481947" y="1490873"/>
                  <a:pt x="1514158" y="1463900"/>
                </a:cubicBezTo>
                <a:lnTo>
                  <a:pt x="1511539" y="1190589"/>
                </a:lnTo>
                <a:cubicBezTo>
                  <a:pt x="1520874" y="1145034"/>
                  <a:pt x="1573805" y="1163259"/>
                  <a:pt x="1573609" y="1189734"/>
                </a:cubicBezTo>
                <a:lnTo>
                  <a:pt x="1573609" y="1404520"/>
                </a:lnTo>
                <a:cubicBezTo>
                  <a:pt x="1607993" y="1375427"/>
                  <a:pt x="1645673" y="1353709"/>
                  <a:pt x="1689304" y="1345425"/>
                </a:cubicBezTo>
                <a:lnTo>
                  <a:pt x="1686828" y="1017972"/>
                </a:lnTo>
                <a:cubicBezTo>
                  <a:pt x="1686062" y="1000709"/>
                  <a:pt x="1682427" y="975802"/>
                  <a:pt x="1703592" y="960909"/>
                </a:cubicBezTo>
                <a:cubicBezTo>
                  <a:pt x="1720161" y="949239"/>
                  <a:pt x="1736623" y="936572"/>
                  <a:pt x="1721319" y="926863"/>
                </a:cubicBezTo>
                <a:close/>
                <a:moveTo>
                  <a:pt x="861639" y="926863"/>
                </a:moveTo>
                <a:cubicBezTo>
                  <a:pt x="962494" y="883428"/>
                  <a:pt x="1154850" y="955190"/>
                  <a:pt x="1134950" y="1170635"/>
                </a:cubicBezTo>
                <a:lnTo>
                  <a:pt x="1134950" y="1544854"/>
                </a:lnTo>
                <a:cubicBezTo>
                  <a:pt x="1118738" y="1517881"/>
                  <a:pt x="1101011" y="1490873"/>
                  <a:pt x="1068801" y="1463900"/>
                </a:cubicBezTo>
                <a:lnTo>
                  <a:pt x="1071419" y="1190589"/>
                </a:lnTo>
                <a:cubicBezTo>
                  <a:pt x="1062084" y="1145034"/>
                  <a:pt x="1009207" y="1163259"/>
                  <a:pt x="1009403" y="1189734"/>
                </a:cubicBezTo>
                <a:lnTo>
                  <a:pt x="1009403" y="1404520"/>
                </a:lnTo>
                <a:cubicBezTo>
                  <a:pt x="974965" y="1375427"/>
                  <a:pt x="937285" y="1353709"/>
                  <a:pt x="893654" y="1345425"/>
                </a:cubicBezTo>
                <a:lnTo>
                  <a:pt x="896131" y="1017972"/>
                </a:lnTo>
                <a:cubicBezTo>
                  <a:pt x="896897" y="1000709"/>
                  <a:pt x="900531" y="975802"/>
                  <a:pt x="879366" y="960909"/>
                </a:cubicBezTo>
                <a:cubicBezTo>
                  <a:pt x="862797" y="949239"/>
                  <a:pt x="846336" y="936572"/>
                  <a:pt x="861639" y="926863"/>
                </a:cubicBezTo>
                <a:close/>
                <a:moveTo>
                  <a:pt x="752963" y="1337586"/>
                </a:moveTo>
                <a:lnTo>
                  <a:pt x="752963" y="1060730"/>
                </a:lnTo>
                <a:cubicBezTo>
                  <a:pt x="737820" y="1016850"/>
                  <a:pt x="771545" y="1028501"/>
                  <a:pt x="786101" y="1041596"/>
                </a:cubicBezTo>
                <a:cubicBezTo>
                  <a:pt x="829678" y="1075891"/>
                  <a:pt x="829019" y="1131850"/>
                  <a:pt x="831353" y="1173913"/>
                </a:cubicBezTo>
                <a:lnTo>
                  <a:pt x="831353" y="1337586"/>
                </a:lnTo>
                <a:lnTo>
                  <a:pt x="752981" y="1337586"/>
                </a:lnTo>
                <a:close/>
                <a:moveTo>
                  <a:pt x="1822174" y="1337586"/>
                </a:moveTo>
                <a:lnTo>
                  <a:pt x="1822174" y="1060730"/>
                </a:lnTo>
                <a:cubicBezTo>
                  <a:pt x="1837317" y="1016850"/>
                  <a:pt x="1803538" y="1028501"/>
                  <a:pt x="1789090" y="1041596"/>
                </a:cubicBezTo>
                <a:cubicBezTo>
                  <a:pt x="1745406" y="1075891"/>
                  <a:pt x="1746065" y="1131850"/>
                  <a:pt x="1743731" y="1173913"/>
                </a:cubicBezTo>
                <a:lnTo>
                  <a:pt x="1743731" y="1337586"/>
                </a:lnTo>
                <a:lnTo>
                  <a:pt x="1822156" y="1337586"/>
                </a:lnTo>
                <a:close/>
                <a:moveTo>
                  <a:pt x="1420625" y="1740596"/>
                </a:moveTo>
                <a:cubicBezTo>
                  <a:pt x="1562331" y="1341737"/>
                  <a:pt x="1822673" y="1315477"/>
                  <a:pt x="2014067" y="1490659"/>
                </a:cubicBezTo>
                <a:cubicBezTo>
                  <a:pt x="2042198" y="1516420"/>
                  <a:pt x="2025433" y="1533880"/>
                  <a:pt x="1986951" y="1520197"/>
                </a:cubicBezTo>
                <a:cubicBezTo>
                  <a:pt x="1801454" y="1497518"/>
                  <a:pt x="1712981" y="1611200"/>
                  <a:pt x="1634913" y="1739366"/>
                </a:cubicBezTo>
                <a:lnTo>
                  <a:pt x="1556132" y="1739366"/>
                </a:lnTo>
                <a:cubicBezTo>
                  <a:pt x="1601134" y="1659427"/>
                  <a:pt x="1620874" y="1589322"/>
                  <a:pt x="1740756" y="1518932"/>
                </a:cubicBezTo>
                <a:cubicBezTo>
                  <a:pt x="1761155" y="1507014"/>
                  <a:pt x="1741005" y="1468781"/>
                  <a:pt x="1711217" y="1480807"/>
                </a:cubicBezTo>
                <a:cubicBezTo>
                  <a:pt x="1591834" y="1528838"/>
                  <a:pt x="1537550" y="1625845"/>
                  <a:pt x="1499406" y="1740578"/>
                </a:cubicBezTo>
                <a:lnTo>
                  <a:pt x="1420625" y="1740578"/>
                </a:lnTo>
                <a:close/>
                <a:moveTo>
                  <a:pt x="1166413" y="1740596"/>
                </a:moveTo>
                <a:cubicBezTo>
                  <a:pt x="1024760" y="1341737"/>
                  <a:pt x="764366" y="1315477"/>
                  <a:pt x="572971" y="1490659"/>
                </a:cubicBezTo>
                <a:cubicBezTo>
                  <a:pt x="544840" y="1516420"/>
                  <a:pt x="561605" y="1533880"/>
                  <a:pt x="600087" y="1520197"/>
                </a:cubicBezTo>
                <a:cubicBezTo>
                  <a:pt x="785584" y="1497518"/>
                  <a:pt x="874057" y="1611200"/>
                  <a:pt x="952179" y="1739366"/>
                </a:cubicBezTo>
                <a:lnTo>
                  <a:pt x="1030960" y="1739366"/>
                </a:lnTo>
                <a:cubicBezTo>
                  <a:pt x="985957" y="1659427"/>
                  <a:pt x="966218" y="1589322"/>
                  <a:pt x="846282" y="1518932"/>
                </a:cubicBezTo>
                <a:cubicBezTo>
                  <a:pt x="825883" y="1507014"/>
                  <a:pt x="846033" y="1468781"/>
                  <a:pt x="875821" y="1480807"/>
                </a:cubicBezTo>
                <a:cubicBezTo>
                  <a:pt x="995257" y="1528838"/>
                  <a:pt x="1049542" y="1625845"/>
                  <a:pt x="1087578" y="1740578"/>
                </a:cubicBezTo>
                <a:lnTo>
                  <a:pt x="1166413" y="1740578"/>
                </a:lnTo>
                <a:close/>
                <a:moveTo>
                  <a:pt x="1380184" y="1793722"/>
                </a:moveTo>
                <a:lnTo>
                  <a:pt x="1380789" y="1869777"/>
                </a:lnTo>
                <a:lnTo>
                  <a:pt x="1588200" y="1869777"/>
                </a:lnTo>
                <a:cubicBezTo>
                  <a:pt x="1625577" y="1878204"/>
                  <a:pt x="1639206" y="1896697"/>
                  <a:pt x="1640525" y="1916597"/>
                </a:cubicBezTo>
                <a:lnTo>
                  <a:pt x="1380184" y="1916597"/>
                </a:lnTo>
                <a:lnTo>
                  <a:pt x="1380184" y="2061884"/>
                </a:lnTo>
                <a:lnTo>
                  <a:pt x="1748238" y="2061884"/>
                </a:lnTo>
                <a:cubicBezTo>
                  <a:pt x="1779950" y="2059515"/>
                  <a:pt x="1773234" y="2038706"/>
                  <a:pt x="1772931" y="2015118"/>
                </a:cubicBezTo>
                <a:cubicBezTo>
                  <a:pt x="1771559" y="1917292"/>
                  <a:pt x="1693045" y="1795236"/>
                  <a:pt x="1583051" y="1793722"/>
                </a:cubicBezTo>
                <a:lnTo>
                  <a:pt x="1380184" y="1793722"/>
                </a:lnTo>
                <a:close/>
                <a:moveTo>
                  <a:pt x="1358627" y="1850233"/>
                </a:moveTo>
                <a:cubicBezTo>
                  <a:pt x="1358627" y="1885330"/>
                  <a:pt x="1330139" y="1913764"/>
                  <a:pt x="1295042" y="1913764"/>
                </a:cubicBezTo>
                <a:cubicBezTo>
                  <a:pt x="1259945" y="1913764"/>
                  <a:pt x="1231512" y="1885330"/>
                  <a:pt x="1231512" y="1850233"/>
                </a:cubicBezTo>
                <a:cubicBezTo>
                  <a:pt x="1231512" y="1815137"/>
                  <a:pt x="1259945" y="1786649"/>
                  <a:pt x="1295042" y="1786649"/>
                </a:cubicBezTo>
                <a:cubicBezTo>
                  <a:pt x="1330139" y="1786649"/>
                  <a:pt x="1358627" y="1815083"/>
                  <a:pt x="1358627" y="1850233"/>
                </a:cubicBezTo>
                <a:close/>
                <a:moveTo>
                  <a:pt x="1209687" y="1793722"/>
                </a:moveTo>
                <a:lnTo>
                  <a:pt x="1209081" y="1869777"/>
                </a:lnTo>
                <a:lnTo>
                  <a:pt x="1001671" y="1869777"/>
                </a:lnTo>
                <a:cubicBezTo>
                  <a:pt x="964258" y="1878204"/>
                  <a:pt x="950611" y="1896697"/>
                  <a:pt x="949293" y="1916597"/>
                </a:cubicBezTo>
                <a:lnTo>
                  <a:pt x="1209669" y="1916597"/>
                </a:lnTo>
                <a:lnTo>
                  <a:pt x="1209669" y="2061884"/>
                </a:lnTo>
                <a:lnTo>
                  <a:pt x="841561" y="2061884"/>
                </a:lnTo>
                <a:cubicBezTo>
                  <a:pt x="809903" y="2059515"/>
                  <a:pt x="816619" y="2038706"/>
                  <a:pt x="816922" y="2015118"/>
                </a:cubicBezTo>
                <a:cubicBezTo>
                  <a:pt x="818294" y="1917292"/>
                  <a:pt x="896772" y="1795236"/>
                  <a:pt x="1006802" y="1793722"/>
                </a:cubicBezTo>
                <a:lnTo>
                  <a:pt x="1209669" y="1793722"/>
                </a:lnTo>
                <a:close/>
                <a:moveTo>
                  <a:pt x="1683193" y="1757004"/>
                </a:moveTo>
                <a:cubicBezTo>
                  <a:pt x="1761262" y="1609597"/>
                  <a:pt x="1870151" y="1548186"/>
                  <a:pt x="2007208" y="1552373"/>
                </a:cubicBezTo>
                <a:cubicBezTo>
                  <a:pt x="2064984" y="1554083"/>
                  <a:pt x="2091244" y="1591015"/>
                  <a:pt x="2095841" y="1636053"/>
                </a:cubicBezTo>
                <a:cubicBezTo>
                  <a:pt x="1911555" y="1609846"/>
                  <a:pt x="1810308" y="1687523"/>
                  <a:pt x="1743749" y="1808456"/>
                </a:cubicBezTo>
                <a:cubicBezTo>
                  <a:pt x="1726788" y="1782854"/>
                  <a:pt x="1707031" y="1764326"/>
                  <a:pt x="1683193" y="1756986"/>
                </a:cubicBezTo>
                <a:close/>
                <a:moveTo>
                  <a:pt x="899302" y="1757004"/>
                </a:moveTo>
                <a:cubicBezTo>
                  <a:pt x="821269" y="1609597"/>
                  <a:pt x="712451" y="1548186"/>
                  <a:pt x="575287" y="1552373"/>
                </a:cubicBezTo>
                <a:cubicBezTo>
                  <a:pt x="517511" y="1554083"/>
                  <a:pt x="491304" y="1591015"/>
                  <a:pt x="486654" y="1636053"/>
                </a:cubicBezTo>
                <a:cubicBezTo>
                  <a:pt x="670976" y="1609846"/>
                  <a:pt x="772187" y="1687523"/>
                  <a:pt x="838800" y="1808456"/>
                </a:cubicBezTo>
                <a:cubicBezTo>
                  <a:pt x="855760" y="1782854"/>
                  <a:pt x="875464" y="1764326"/>
                  <a:pt x="899302" y="1756986"/>
                </a:cubicBezTo>
                <a:close/>
                <a:moveTo>
                  <a:pt x="1192263" y="2113585"/>
                </a:moveTo>
                <a:lnTo>
                  <a:pt x="1275694" y="2006923"/>
                </a:lnTo>
                <a:cubicBezTo>
                  <a:pt x="1295185" y="1979950"/>
                  <a:pt x="1294223" y="1982034"/>
                  <a:pt x="1313375" y="2006923"/>
                </a:cubicBezTo>
                <a:lnTo>
                  <a:pt x="1397857" y="2113585"/>
                </a:lnTo>
                <a:cubicBezTo>
                  <a:pt x="1358413" y="2113746"/>
                  <a:pt x="1328322" y="2126359"/>
                  <a:pt x="1306391" y="2163879"/>
                </a:cubicBezTo>
                <a:cubicBezTo>
                  <a:pt x="1294169" y="2189890"/>
                  <a:pt x="1295630" y="2184635"/>
                  <a:pt x="1283569" y="2163879"/>
                </a:cubicBezTo>
                <a:cubicBezTo>
                  <a:pt x="1261709" y="2126502"/>
                  <a:pt x="1231654" y="2113728"/>
                  <a:pt x="1192263" y="2113585"/>
                </a:cubicBezTo>
                <a:close/>
                <a:moveTo>
                  <a:pt x="1092674" y="101069"/>
                </a:moveTo>
                <a:lnTo>
                  <a:pt x="1092674" y="264991"/>
                </a:lnTo>
                <a:cubicBezTo>
                  <a:pt x="1043591" y="274380"/>
                  <a:pt x="995756" y="287261"/>
                  <a:pt x="949400" y="303277"/>
                </a:cubicBezTo>
                <a:lnTo>
                  <a:pt x="867483" y="161410"/>
                </a:lnTo>
                <a:cubicBezTo>
                  <a:pt x="735023" y="209442"/>
                  <a:pt x="624476" y="274273"/>
                  <a:pt x="523568" y="359984"/>
                </a:cubicBezTo>
                <a:lnTo>
                  <a:pt x="605574" y="502100"/>
                </a:lnTo>
                <a:cubicBezTo>
                  <a:pt x="568250" y="534525"/>
                  <a:pt x="533260" y="569515"/>
                  <a:pt x="500835" y="606839"/>
                </a:cubicBezTo>
                <a:lnTo>
                  <a:pt x="358719" y="524833"/>
                </a:lnTo>
                <a:cubicBezTo>
                  <a:pt x="274683" y="628824"/>
                  <a:pt x="210243" y="739869"/>
                  <a:pt x="160092" y="868801"/>
                </a:cubicBezTo>
                <a:lnTo>
                  <a:pt x="301994" y="950718"/>
                </a:lnTo>
                <a:cubicBezTo>
                  <a:pt x="285978" y="997074"/>
                  <a:pt x="273115" y="1044856"/>
                  <a:pt x="263673" y="1093939"/>
                </a:cubicBezTo>
                <a:lnTo>
                  <a:pt x="99821" y="1093939"/>
                </a:lnTo>
                <a:cubicBezTo>
                  <a:pt x="76643" y="1226345"/>
                  <a:pt x="80224" y="1351643"/>
                  <a:pt x="99821" y="1491175"/>
                </a:cubicBezTo>
                <a:lnTo>
                  <a:pt x="263690" y="1491175"/>
                </a:lnTo>
                <a:cubicBezTo>
                  <a:pt x="273133" y="1540204"/>
                  <a:pt x="286014" y="1588040"/>
                  <a:pt x="302012" y="1634396"/>
                </a:cubicBezTo>
                <a:lnTo>
                  <a:pt x="160110" y="1716313"/>
                </a:lnTo>
                <a:cubicBezTo>
                  <a:pt x="204952" y="1833629"/>
                  <a:pt x="275609" y="1958963"/>
                  <a:pt x="358737" y="2060227"/>
                </a:cubicBezTo>
                <a:lnTo>
                  <a:pt x="500853" y="1978222"/>
                </a:lnTo>
                <a:cubicBezTo>
                  <a:pt x="533278" y="2015545"/>
                  <a:pt x="568268" y="2050589"/>
                  <a:pt x="605592" y="2082960"/>
                </a:cubicBezTo>
                <a:lnTo>
                  <a:pt x="523586" y="2225130"/>
                </a:lnTo>
                <a:cubicBezTo>
                  <a:pt x="635540" y="2315384"/>
                  <a:pt x="737713" y="2374408"/>
                  <a:pt x="867501" y="2423704"/>
                </a:cubicBezTo>
                <a:lnTo>
                  <a:pt x="949417" y="2281801"/>
                </a:lnTo>
                <a:cubicBezTo>
                  <a:pt x="995774" y="2297818"/>
                  <a:pt x="1043609" y="2310681"/>
                  <a:pt x="1092691" y="2320123"/>
                </a:cubicBezTo>
                <a:lnTo>
                  <a:pt x="1092691" y="2483992"/>
                </a:lnTo>
                <a:cubicBezTo>
                  <a:pt x="1242023" y="2507170"/>
                  <a:pt x="1348579" y="2505406"/>
                  <a:pt x="1489875" y="2483992"/>
                </a:cubicBezTo>
                <a:lnTo>
                  <a:pt x="1489875" y="2320123"/>
                </a:lnTo>
                <a:cubicBezTo>
                  <a:pt x="1538957" y="2310681"/>
                  <a:pt x="1586739" y="2297800"/>
                  <a:pt x="1633096" y="2281801"/>
                </a:cubicBezTo>
                <a:lnTo>
                  <a:pt x="1715066" y="2423704"/>
                </a:lnTo>
                <a:cubicBezTo>
                  <a:pt x="1832382" y="2373552"/>
                  <a:pt x="1954135" y="2306441"/>
                  <a:pt x="2058980" y="2225130"/>
                </a:cubicBezTo>
                <a:lnTo>
                  <a:pt x="1976974" y="2082960"/>
                </a:lnTo>
                <a:cubicBezTo>
                  <a:pt x="2014298" y="2050589"/>
                  <a:pt x="2049289" y="2015545"/>
                  <a:pt x="2081713" y="1978222"/>
                </a:cubicBezTo>
                <a:lnTo>
                  <a:pt x="2223829" y="2060227"/>
                </a:lnTo>
                <a:cubicBezTo>
                  <a:pt x="2306049" y="1955382"/>
                  <a:pt x="2374924" y="1842519"/>
                  <a:pt x="2422457" y="1716313"/>
                </a:cubicBezTo>
                <a:lnTo>
                  <a:pt x="2280554" y="1634396"/>
                </a:lnTo>
                <a:cubicBezTo>
                  <a:pt x="2296571" y="1588040"/>
                  <a:pt x="2309434" y="1540204"/>
                  <a:pt x="2318840" y="1491175"/>
                </a:cubicBezTo>
                <a:lnTo>
                  <a:pt x="2482763" y="1491175"/>
                </a:lnTo>
                <a:cubicBezTo>
                  <a:pt x="2502360" y="1354315"/>
                  <a:pt x="2501451" y="1226345"/>
                  <a:pt x="2482763" y="1093939"/>
                </a:cubicBezTo>
                <a:lnTo>
                  <a:pt x="2318840" y="1093939"/>
                </a:lnTo>
                <a:cubicBezTo>
                  <a:pt x="2309451" y="1044856"/>
                  <a:pt x="2296571" y="997074"/>
                  <a:pt x="2280554" y="950718"/>
                </a:cubicBezTo>
                <a:lnTo>
                  <a:pt x="2422457" y="868801"/>
                </a:lnTo>
                <a:cubicBezTo>
                  <a:pt x="2370488" y="740778"/>
                  <a:pt x="2310538" y="630587"/>
                  <a:pt x="2223829" y="524833"/>
                </a:cubicBezTo>
                <a:lnTo>
                  <a:pt x="2081713" y="606839"/>
                </a:lnTo>
                <a:cubicBezTo>
                  <a:pt x="2049289" y="569515"/>
                  <a:pt x="2014298" y="534525"/>
                  <a:pt x="1976974" y="502100"/>
                </a:cubicBezTo>
                <a:lnTo>
                  <a:pt x="2058980" y="359984"/>
                </a:lnTo>
                <a:cubicBezTo>
                  <a:pt x="1953743" y="275288"/>
                  <a:pt x="1837388" y="208943"/>
                  <a:pt x="1715066" y="161410"/>
                </a:cubicBezTo>
                <a:lnTo>
                  <a:pt x="1633096" y="303277"/>
                </a:lnTo>
                <a:cubicBezTo>
                  <a:pt x="1586739" y="287261"/>
                  <a:pt x="1538957" y="274398"/>
                  <a:pt x="1489875" y="264991"/>
                </a:cubicBezTo>
                <a:lnTo>
                  <a:pt x="1489875" y="101069"/>
                </a:lnTo>
                <a:cubicBezTo>
                  <a:pt x="1357504" y="83288"/>
                  <a:pt x="1226006" y="83288"/>
                  <a:pt x="1092691" y="101069"/>
                </a:cubicBezTo>
                <a:close/>
                <a:moveTo>
                  <a:pt x="1197020" y="197826"/>
                </a:moveTo>
                <a:cubicBezTo>
                  <a:pt x="1262529" y="188027"/>
                  <a:pt x="1321766" y="188027"/>
                  <a:pt x="1385493" y="197826"/>
                </a:cubicBezTo>
                <a:lnTo>
                  <a:pt x="1385493" y="361962"/>
                </a:lnTo>
                <a:cubicBezTo>
                  <a:pt x="1487755" y="372170"/>
                  <a:pt x="1585171" y="398823"/>
                  <a:pt x="1675069" y="439336"/>
                </a:cubicBezTo>
                <a:lnTo>
                  <a:pt x="1757039" y="297380"/>
                </a:lnTo>
                <a:cubicBezTo>
                  <a:pt x="1821229" y="321663"/>
                  <a:pt x="1871167" y="351273"/>
                  <a:pt x="1920214" y="391572"/>
                </a:cubicBezTo>
                <a:lnTo>
                  <a:pt x="1838154" y="533688"/>
                </a:lnTo>
                <a:cubicBezTo>
                  <a:pt x="1919608" y="592515"/>
                  <a:pt x="1991280" y="664188"/>
                  <a:pt x="2050108" y="745641"/>
                </a:cubicBezTo>
                <a:lnTo>
                  <a:pt x="2192224" y="663635"/>
                </a:lnTo>
                <a:cubicBezTo>
                  <a:pt x="2232879" y="710455"/>
                  <a:pt x="2262365" y="763368"/>
                  <a:pt x="2286451" y="826756"/>
                </a:cubicBezTo>
                <a:lnTo>
                  <a:pt x="2144496" y="908726"/>
                </a:lnTo>
                <a:cubicBezTo>
                  <a:pt x="2184991" y="998624"/>
                  <a:pt x="2211661" y="1096094"/>
                  <a:pt x="2221923" y="1198410"/>
                </a:cubicBezTo>
                <a:lnTo>
                  <a:pt x="2386006" y="1198410"/>
                </a:lnTo>
                <a:cubicBezTo>
                  <a:pt x="2394041" y="1261228"/>
                  <a:pt x="2393132" y="1315922"/>
                  <a:pt x="2386006" y="1386775"/>
                </a:cubicBezTo>
                <a:lnTo>
                  <a:pt x="2221923" y="1386775"/>
                </a:lnTo>
                <a:cubicBezTo>
                  <a:pt x="2211679" y="1489038"/>
                  <a:pt x="2185009" y="1586507"/>
                  <a:pt x="2144496" y="1676406"/>
                </a:cubicBezTo>
                <a:lnTo>
                  <a:pt x="2286451" y="1758411"/>
                </a:lnTo>
                <a:cubicBezTo>
                  <a:pt x="2266605" y="1814513"/>
                  <a:pt x="2235196" y="1868904"/>
                  <a:pt x="2192224" y="1921478"/>
                </a:cubicBezTo>
                <a:lnTo>
                  <a:pt x="2050161" y="1839473"/>
                </a:lnTo>
                <a:cubicBezTo>
                  <a:pt x="1991334" y="1920980"/>
                  <a:pt x="1919661" y="1992599"/>
                  <a:pt x="1838208" y="2051426"/>
                </a:cubicBezTo>
                <a:lnTo>
                  <a:pt x="1920214" y="2193542"/>
                </a:lnTo>
                <a:cubicBezTo>
                  <a:pt x="1870276" y="2232078"/>
                  <a:pt x="1824811" y="2266106"/>
                  <a:pt x="1757039" y="2287734"/>
                </a:cubicBezTo>
                <a:lnTo>
                  <a:pt x="1675069" y="2145778"/>
                </a:lnTo>
                <a:cubicBezTo>
                  <a:pt x="1585171" y="2186273"/>
                  <a:pt x="1487755" y="2212944"/>
                  <a:pt x="1385493" y="2223206"/>
                </a:cubicBezTo>
                <a:lnTo>
                  <a:pt x="1385493" y="2387342"/>
                </a:lnTo>
                <a:cubicBezTo>
                  <a:pt x="1323583" y="2398904"/>
                  <a:pt x="1266110" y="2401577"/>
                  <a:pt x="1197020" y="2387342"/>
                </a:cubicBezTo>
                <a:lnTo>
                  <a:pt x="1197020" y="2223206"/>
                </a:lnTo>
                <a:cubicBezTo>
                  <a:pt x="1094758" y="2212962"/>
                  <a:pt x="997342" y="2186291"/>
                  <a:pt x="907444" y="2145778"/>
                </a:cubicBezTo>
                <a:lnTo>
                  <a:pt x="825473" y="2287734"/>
                </a:lnTo>
                <a:cubicBezTo>
                  <a:pt x="759466" y="2264360"/>
                  <a:pt x="712148" y="2242785"/>
                  <a:pt x="662299" y="2193542"/>
                </a:cubicBezTo>
                <a:lnTo>
                  <a:pt x="744358" y="2051426"/>
                </a:lnTo>
                <a:cubicBezTo>
                  <a:pt x="662852" y="1992599"/>
                  <a:pt x="591232" y="1920980"/>
                  <a:pt x="532405" y="1839473"/>
                </a:cubicBezTo>
                <a:lnTo>
                  <a:pt x="390289" y="1921478"/>
                </a:lnTo>
                <a:cubicBezTo>
                  <a:pt x="348618" y="1866891"/>
                  <a:pt x="324781" y="1833255"/>
                  <a:pt x="296062" y="1758411"/>
                </a:cubicBezTo>
                <a:lnTo>
                  <a:pt x="438017" y="1676406"/>
                </a:lnTo>
                <a:cubicBezTo>
                  <a:pt x="397522" y="1586507"/>
                  <a:pt x="370852" y="1489091"/>
                  <a:pt x="360590" y="1386775"/>
                </a:cubicBezTo>
                <a:lnTo>
                  <a:pt x="196454" y="1386775"/>
                </a:lnTo>
                <a:cubicBezTo>
                  <a:pt x="186655" y="1315067"/>
                  <a:pt x="187920" y="1277333"/>
                  <a:pt x="196454" y="1198410"/>
                </a:cubicBezTo>
                <a:lnTo>
                  <a:pt x="360590" y="1198410"/>
                </a:lnTo>
                <a:cubicBezTo>
                  <a:pt x="370834" y="1096094"/>
                  <a:pt x="397504" y="998624"/>
                  <a:pt x="438017" y="908726"/>
                </a:cubicBezTo>
                <a:lnTo>
                  <a:pt x="296062" y="826756"/>
                </a:lnTo>
                <a:cubicBezTo>
                  <a:pt x="319543" y="767412"/>
                  <a:pt x="348992" y="717528"/>
                  <a:pt x="390289" y="663635"/>
                </a:cubicBezTo>
                <a:lnTo>
                  <a:pt x="532351" y="745641"/>
                </a:lnTo>
                <a:cubicBezTo>
                  <a:pt x="591179" y="664188"/>
                  <a:pt x="662798" y="592515"/>
                  <a:pt x="744305" y="533688"/>
                </a:cubicBezTo>
                <a:lnTo>
                  <a:pt x="662299" y="391572"/>
                </a:lnTo>
                <a:cubicBezTo>
                  <a:pt x="712201" y="351273"/>
                  <a:pt x="762139" y="317227"/>
                  <a:pt x="825473" y="297380"/>
                </a:cubicBezTo>
                <a:lnTo>
                  <a:pt x="907444" y="439336"/>
                </a:lnTo>
                <a:cubicBezTo>
                  <a:pt x="997342" y="398840"/>
                  <a:pt x="1094758" y="372170"/>
                  <a:pt x="1197020" y="361962"/>
                </a:cubicBezTo>
                <a:lnTo>
                  <a:pt x="1197020" y="197826"/>
                </a:lnTo>
                <a:close/>
                <a:moveTo>
                  <a:pt x="2582566" y="1292602"/>
                </a:moveTo>
                <a:lnTo>
                  <a:pt x="2575992" y="1421979"/>
                </a:lnTo>
                <a:lnTo>
                  <a:pt x="2575743" y="1424563"/>
                </a:lnTo>
                <a:lnTo>
                  <a:pt x="2556609" y="1550217"/>
                </a:lnTo>
                <a:lnTo>
                  <a:pt x="2556057" y="1552747"/>
                </a:lnTo>
                <a:lnTo>
                  <a:pt x="2524897" y="1674054"/>
                </a:lnTo>
                <a:lnTo>
                  <a:pt x="2524131" y="1676477"/>
                </a:lnTo>
                <a:lnTo>
                  <a:pt x="2481551" y="1792724"/>
                </a:lnTo>
                <a:lnTo>
                  <a:pt x="2480589" y="1795094"/>
                </a:lnTo>
                <a:lnTo>
                  <a:pt x="2427267" y="1905694"/>
                </a:lnTo>
                <a:lnTo>
                  <a:pt x="2426109" y="1907921"/>
                </a:lnTo>
                <a:lnTo>
                  <a:pt x="2362738" y="2012250"/>
                </a:lnTo>
                <a:lnTo>
                  <a:pt x="2361331" y="2014263"/>
                </a:lnTo>
                <a:lnTo>
                  <a:pt x="2288500" y="2111679"/>
                </a:lnTo>
                <a:lnTo>
                  <a:pt x="2286879" y="2113603"/>
                </a:lnTo>
                <a:lnTo>
                  <a:pt x="2205212" y="2203501"/>
                </a:lnTo>
                <a:lnTo>
                  <a:pt x="2203501" y="2205212"/>
                </a:lnTo>
                <a:lnTo>
                  <a:pt x="2113603" y="2286879"/>
                </a:lnTo>
                <a:lnTo>
                  <a:pt x="2111679" y="2288500"/>
                </a:lnTo>
                <a:lnTo>
                  <a:pt x="2014263" y="2361331"/>
                </a:lnTo>
                <a:lnTo>
                  <a:pt x="2012250" y="2362738"/>
                </a:lnTo>
                <a:lnTo>
                  <a:pt x="1907921" y="2426109"/>
                </a:lnTo>
                <a:lnTo>
                  <a:pt x="1905694" y="2427267"/>
                </a:lnTo>
                <a:lnTo>
                  <a:pt x="1795094" y="2480589"/>
                </a:lnTo>
                <a:lnTo>
                  <a:pt x="1792724" y="2481551"/>
                </a:lnTo>
                <a:lnTo>
                  <a:pt x="1676477" y="2524131"/>
                </a:lnTo>
                <a:lnTo>
                  <a:pt x="1674054" y="2524897"/>
                </a:lnTo>
                <a:lnTo>
                  <a:pt x="1552747" y="2556057"/>
                </a:lnTo>
                <a:lnTo>
                  <a:pt x="1550217" y="2556609"/>
                </a:lnTo>
                <a:lnTo>
                  <a:pt x="1424563" y="2575743"/>
                </a:lnTo>
                <a:lnTo>
                  <a:pt x="1421979" y="2575992"/>
                </a:lnTo>
                <a:lnTo>
                  <a:pt x="1292602" y="2582566"/>
                </a:lnTo>
                <a:lnTo>
                  <a:pt x="1289983" y="2582566"/>
                </a:lnTo>
                <a:lnTo>
                  <a:pt x="1160605" y="2575992"/>
                </a:lnTo>
                <a:lnTo>
                  <a:pt x="1158022" y="2575743"/>
                </a:lnTo>
                <a:lnTo>
                  <a:pt x="1032332" y="2556609"/>
                </a:lnTo>
                <a:lnTo>
                  <a:pt x="1029802" y="2556057"/>
                </a:lnTo>
                <a:lnTo>
                  <a:pt x="908548" y="2524897"/>
                </a:lnTo>
                <a:lnTo>
                  <a:pt x="906072" y="2524131"/>
                </a:lnTo>
                <a:lnTo>
                  <a:pt x="789824" y="2481551"/>
                </a:lnTo>
                <a:lnTo>
                  <a:pt x="787508" y="2480589"/>
                </a:lnTo>
                <a:lnTo>
                  <a:pt x="676855" y="2427267"/>
                </a:lnTo>
                <a:lnTo>
                  <a:pt x="674681" y="2426109"/>
                </a:lnTo>
                <a:lnTo>
                  <a:pt x="570352" y="2362738"/>
                </a:lnTo>
                <a:lnTo>
                  <a:pt x="568286" y="2361331"/>
                </a:lnTo>
                <a:lnTo>
                  <a:pt x="470869" y="2288500"/>
                </a:lnTo>
                <a:lnTo>
                  <a:pt x="468945" y="2286879"/>
                </a:lnTo>
                <a:lnTo>
                  <a:pt x="379047" y="2205212"/>
                </a:lnTo>
                <a:lnTo>
                  <a:pt x="377337" y="2203501"/>
                </a:lnTo>
                <a:lnTo>
                  <a:pt x="295670" y="2113603"/>
                </a:lnTo>
                <a:lnTo>
                  <a:pt x="294102" y="2111679"/>
                </a:lnTo>
                <a:lnTo>
                  <a:pt x="221236" y="2014263"/>
                </a:lnTo>
                <a:lnTo>
                  <a:pt x="219828" y="2012250"/>
                </a:lnTo>
                <a:lnTo>
                  <a:pt x="156458" y="1907921"/>
                </a:lnTo>
                <a:lnTo>
                  <a:pt x="155300" y="1905694"/>
                </a:lnTo>
                <a:lnTo>
                  <a:pt x="101977" y="1795094"/>
                </a:lnTo>
                <a:lnTo>
                  <a:pt x="101015" y="1792724"/>
                </a:lnTo>
                <a:lnTo>
                  <a:pt x="58436" y="1676477"/>
                </a:lnTo>
                <a:lnTo>
                  <a:pt x="57669" y="1674054"/>
                </a:lnTo>
                <a:lnTo>
                  <a:pt x="26510" y="1552747"/>
                </a:lnTo>
                <a:lnTo>
                  <a:pt x="25958" y="1550217"/>
                </a:lnTo>
                <a:lnTo>
                  <a:pt x="6823" y="1424563"/>
                </a:lnTo>
                <a:lnTo>
                  <a:pt x="6574" y="1421979"/>
                </a:lnTo>
                <a:lnTo>
                  <a:pt x="0" y="1292602"/>
                </a:lnTo>
                <a:lnTo>
                  <a:pt x="0" y="1289983"/>
                </a:lnTo>
                <a:lnTo>
                  <a:pt x="6574" y="1160605"/>
                </a:lnTo>
                <a:lnTo>
                  <a:pt x="6823" y="1158022"/>
                </a:lnTo>
                <a:lnTo>
                  <a:pt x="25958" y="1032332"/>
                </a:lnTo>
                <a:lnTo>
                  <a:pt x="26510" y="1029802"/>
                </a:lnTo>
                <a:lnTo>
                  <a:pt x="57669" y="908548"/>
                </a:lnTo>
                <a:lnTo>
                  <a:pt x="58436" y="906072"/>
                </a:lnTo>
                <a:lnTo>
                  <a:pt x="101015" y="789824"/>
                </a:lnTo>
                <a:lnTo>
                  <a:pt x="101977" y="787508"/>
                </a:lnTo>
                <a:lnTo>
                  <a:pt x="155300" y="676855"/>
                </a:lnTo>
                <a:lnTo>
                  <a:pt x="156458" y="674681"/>
                </a:lnTo>
                <a:lnTo>
                  <a:pt x="219828" y="570352"/>
                </a:lnTo>
                <a:lnTo>
                  <a:pt x="221236" y="568286"/>
                </a:lnTo>
                <a:lnTo>
                  <a:pt x="294102" y="470869"/>
                </a:lnTo>
                <a:lnTo>
                  <a:pt x="295670" y="468945"/>
                </a:lnTo>
                <a:lnTo>
                  <a:pt x="377337" y="379047"/>
                </a:lnTo>
                <a:lnTo>
                  <a:pt x="379047" y="377337"/>
                </a:lnTo>
                <a:lnTo>
                  <a:pt x="468945" y="295670"/>
                </a:lnTo>
                <a:lnTo>
                  <a:pt x="470869" y="294102"/>
                </a:lnTo>
                <a:lnTo>
                  <a:pt x="568286" y="221236"/>
                </a:lnTo>
                <a:lnTo>
                  <a:pt x="570352" y="219828"/>
                </a:lnTo>
                <a:lnTo>
                  <a:pt x="674681" y="156458"/>
                </a:lnTo>
                <a:lnTo>
                  <a:pt x="676855" y="155300"/>
                </a:lnTo>
                <a:lnTo>
                  <a:pt x="787508" y="101977"/>
                </a:lnTo>
                <a:lnTo>
                  <a:pt x="789824" y="101015"/>
                </a:lnTo>
                <a:lnTo>
                  <a:pt x="906072" y="58436"/>
                </a:lnTo>
                <a:lnTo>
                  <a:pt x="908548" y="57669"/>
                </a:lnTo>
                <a:lnTo>
                  <a:pt x="1029802" y="26510"/>
                </a:lnTo>
                <a:lnTo>
                  <a:pt x="1032332" y="25957"/>
                </a:lnTo>
                <a:lnTo>
                  <a:pt x="1158022" y="6823"/>
                </a:lnTo>
                <a:lnTo>
                  <a:pt x="1160605" y="6574"/>
                </a:lnTo>
                <a:lnTo>
                  <a:pt x="1289983" y="0"/>
                </a:lnTo>
                <a:lnTo>
                  <a:pt x="1292602" y="0"/>
                </a:lnTo>
                <a:lnTo>
                  <a:pt x="1421979" y="6574"/>
                </a:lnTo>
                <a:lnTo>
                  <a:pt x="1424563" y="6823"/>
                </a:lnTo>
                <a:lnTo>
                  <a:pt x="1550217" y="25957"/>
                </a:lnTo>
                <a:lnTo>
                  <a:pt x="1552747" y="26510"/>
                </a:lnTo>
                <a:lnTo>
                  <a:pt x="1674054" y="57669"/>
                </a:lnTo>
                <a:lnTo>
                  <a:pt x="1676477" y="58436"/>
                </a:lnTo>
                <a:lnTo>
                  <a:pt x="1792724" y="101015"/>
                </a:lnTo>
                <a:lnTo>
                  <a:pt x="1795094" y="101977"/>
                </a:lnTo>
                <a:lnTo>
                  <a:pt x="1905694" y="155300"/>
                </a:lnTo>
                <a:lnTo>
                  <a:pt x="1907921" y="156458"/>
                </a:lnTo>
                <a:lnTo>
                  <a:pt x="2012250" y="219828"/>
                </a:lnTo>
                <a:lnTo>
                  <a:pt x="2014263" y="221236"/>
                </a:lnTo>
                <a:lnTo>
                  <a:pt x="2111679" y="294102"/>
                </a:lnTo>
                <a:lnTo>
                  <a:pt x="2113603" y="295670"/>
                </a:lnTo>
                <a:lnTo>
                  <a:pt x="2203501" y="377337"/>
                </a:lnTo>
                <a:lnTo>
                  <a:pt x="2205212" y="379047"/>
                </a:lnTo>
                <a:lnTo>
                  <a:pt x="2286879" y="468945"/>
                </a:lnTo>
                <a:lnTo>
                  <a:pt x="2288500" y="470869"/>
                </a:lnTo>
                <a:lnTo>
                  <a:pt x="2361331" y="568286"/>
                </a:lnTo>
                <a:lnTo>
                  <a:pt x="2362738" y="570352"/>
                </a:lnTo>
                <a:lnTo>
                  <a:pt x="2426109" y="674681"/>
                </a:lnTo>
                <a:lnTo>
                  <a:pt x="2427267" y="676855"/>
                </a:lnTo>
                <a:lnTo>
                  <a:pt x="2480589" y="787508"/>
                </a:lnTo>
                <a:lnTo>
                  <a:pt x="2481551" y="789824"/>
                </a:lnTo>
                <a:lnTo>
                  <a:pt x="2524131" y="906072"/>
                </a:lnTo>
                <a:lnTo>
                  <a:pt x="2524897" y="908548"/>
                </a:lnTo>
                <a:lnTo>
                  <a:pt x="2556057" y="1029802"/>
                </a:lnTo>
                <a:lnTo>
                  <a:pt x="2556609" y="1032332"/>
                </a:lnTo>
                <a:lnTo>
                  <a:pt x="2575743" y="1158022"/>
                </a:lnTo>
                <a:lnTo>
                  <a:pt x="2575992" y="1160605"/>
                </a:lnTo>
                <a:lnTo>
                  <a:pt x="2582566" y="1289983"/>
                </a:lnTo>
                <a:lnTo>
                  <a:pt x="2582566" y="1292602"/>
                </a:lnTo>
                <a:close/>
                <a:moveTo>
                  <a:pt x="1164489" y="58044"/>
                </a:moveTo>
                <a:lnTo>
                  <a:pt x="1041418" y="76821"/>
                </a:lnTo>
                <a:lnTo>
                  <a:pt x="922640" y="107375"/>
                </a:lnTo>
                <a:lnTo>
                  <a:pt x="808762" y="149046"/>
                </a:lnTo>
                <a:lnTo>
                  <a:pt x="700443" y="201211"/>
                </a:lnTo>
                <a:lnTo>
                  <a:pt x="598234" y="263334"/>
                </a:lnTo>
                <a:lnTo>
                  <a:pt x="502795" y="334686"/>
                </a:lnTo>
                <a:lnTo>
                  <a:pt x="414768" y="414732"/>
                </a:lnTo>
                <a:lnTo>
                  <a:pt x="334722" y="502760"/>
                </a:lnTo>
                <a:lnTo>
                  <a:pt x="263370" y="598198"/>
                </a:lnTo>
                <a:lnTo>
                  <a:pt x="201246" y="700407"/>
                </a:lnTo>
                <a:lnTo>
                  <a:pt x="149082" y="808727"/>
                </a:lnTo>
                <a:lnTo>
                  <a:pt x="107411" y="922605"/>
                </a:lnTo>
                <a:lnTo>
                  <a:pt x="76857" y="1041382"/>
                </a:lnTo>
                <a:lnTo>
                  <a:pt x="58079" y="1164453"/>
                </a:lnTo>
                <a:lnTo>
                  <a:pt x="51666" y="1291265"/>
                </a:lnTo>
                <a:lnTo>
                  <a:pt x="58079" y="1418024"/>
                </a:lnTo>
                <a:lnTo>
                  <a:pt x="76857" y="1541095"/>
                </a:lnTo>
                <a:lnTo>
                  <a:pt x="107411" y="1659872"/>
                </a:lnTo>
                <a:lnTo>
                  <a:pt x="149082" y="1773751"/>
                </a:lnTo>
                <a:lnTo>
                  <a:pt x="201246" y="1882124"/>
                </a:lnTo>
                <a:lnTo>
                  <a:pt x="263370" y="1984279"/>
                </a:lnTo>
                <a:lnTo>
                  <a:pt x="334722" y="2079718"/>
                </a:lnTo>
                <a:lnTo>
                  <a:pt x="414768" y="2167799"/>
                </a:lnTo>
                <a:lnTo>
                  <a:pt x="502795" y="2247791"/>
                </a:lnTo>
                <a:lnTo>
                  <a:pt x="598234" y="2319143"/>
                </a:lnTo>
                <a:lnTo>
                  <a:pt x="700443" y="2381267"/>
                </a:lnTo>
                <a:lnTo>
                  <a:pt x="808762" y="2433431"/>
                </a:lnTo>
                <a:lnTo>
                  <a:pt x="922640" y="2475102"/>
                </a:lnTo>
                <a:lnTo>
                  <a:pt x="1041418" y="2505656"/>
                </a:lnTo>
                <a:lnTo>
                  <a:pt x="1164489" y="2524434"/>
                </a:lnTo>
                <a:lnTo>
                  <a:pt x="1291301" y="2530847"/>
                </a:lnTo>
                <a:lnTo>
                  <a:pt x="1418060" y="2524434"/>
                </a:lnTo>
                <a:lnTo>
                  <a:pt x="1541131" y="2505656"/>
                </a:lnTo>
                <a:lnTo>
                  <a:pt x="1659908" y="2475102"/>
                </a:lnTo>
                <a:lnTo>
                  <a:pt x="1773786" y="2433431"/>
                </a:lnTo>
                <a:lnTo>
                  <a:pt x="1882159" y="2381267"/>
                </a:lnTo>
                <a:lnTo>
                  <a:pt x="1984314" y="2319143"/>
                </a:lnTo>
                <a:lnTo>
                  <a:pt x="2079753" y="2247791"/>
                </a:lnTo>
                <a:lnTo>
                  <a:pt x="2167834" y="2167799"/>
                </a:lnTo>
                <a:lnTo>
                  <a:pt x="2247827" y="2079718"/>
                </a:lnTo>
                <a:lnTo>
                  <a:pt x="2319179" y="1984279"/>
                </a:lnTo>
                <a:lnTo>
                  <a:pt x="2381302" y="1882124"/>
                </a:lnTo>
                <a:lnTo>
                  <a:pt x="2433467" y="1773751"/>
                </a:lnTo>
                <a:lnTo>
                  <a:pt x="2475138" y="1659872"/>
                </a:lnTo>
                <a:lnTo>
                  <a:pt x="2505692" y="1541095"/>
                </a:lnTo>
                <a:lnTo>
                  <a:pt x="2524469" y="1418024"/>
                </a:lnTo>
                <a:lnTo>
                  <a:pt x="2530883" y="1291265"/>
                </a:lnTo>
                <a:lnTo>
                  <a:pt x="2524469" y="1164453"/>
                </a:lnTo>
                <a:lnTo>
                  <a:pt x="2505692" y="1041382"/>
                </a:lnTo>
                <a:lnTo>
                  <a:pt x="2475138" y="922605"/>
                </a:lnTo>
                <a:lnTo>
                  <a:pt x="2433467" y="808727"/>
                </a:lnTo>
                <a:lnTo>
                  <a:pt x="2381302" y="700407"/>
                </a:lnTo>
                <a:lnTo>
                  <a:pt x="2319179" y="598198"/>
                </a:lnTo>
                <a:lnTo>
                  <a:pt x="2247827" y="502760"/>
                </a:lnTo>
                <a:lnTo>
                  <a:pt x="2167834" y="414732"/>
                </a:lnTo>
                <a:lnTo>
                  <a:pt x="2079753" y="334686"/>
                </a:lnTo>
                <a:lnTo>
                  <a:pt x="1984314" y="263334"/>
                </a:lnTo>
                <a:lnTo>
                  <a:pt x="1882159" y="201211"/>
                </a:lnTo>
                <a:lnTo>
                  <a:pt x="1773786" y="149046"/>
                </a:lnTo>
                <a:lnTo>
                  <a:pt x="1659908" y="107375"/>
                </a:lnTo>
                <a:lnTo>
                  <a:pt x="1541131" y="76821"/>
                </a:lnTo>
                <a:lnTo>
                  <a:pt x="1418060" y="58044"/>
                </a:lnTo>
                <a:lnTo>
                  <a:pt x="1291301" y="51630"/>
                </a:lnTo>
                <a:lnTo>
                  <a:pt x="1164489" y="58044"/>
                </a:lnTo>
                <a:close/>
                <a:moveTo>
                  <a:pt x="1985384" y="812129"/>
                </a:moveTo>
                <a:lnTo>
                  <a:pt x="1970739" y="792033"/>
                </a:lnTo>
                <a:lnTo>
                  <a:pt x="1950180" y="806927"/>
                </a:lnTo>
                <a:lnTo>
                  <a:pt x="1964878" y="827023"/>
                </a:lnTo>
                <a:lnTo>
                  <a:pt x="1985384" y="812129"/>
                </a:lnTo>
                <a:close/>
                <a:moveTo>
                  <a:pt x="1967158" y="787081"/>
                </a:moveTo>
                <a:lnTo>
                  <a:pt x="1952620" y="767180"/>
                </a:lnTo>
                <a:lnTo>
                  <a:pt x="1932115" y="782074"/>
                </a:lnTo>
                <a:lnTo>
                  <a:pt x="1946617" y="801975"/>
                </a:lnTo>
                <a:lnTo>
                  <a:pt x="1967176" y="787081"/>
                </a:lnTo>
                <a:close/>
                <a:moveTo>
                  <a:pt x="1999939" y="781878"/>
                </a:moveTo>
                <a:lnTo>
                  <a:pt x="1985045" y="761372"/>
                </a:lnTo>
                <a:lnTo>
                  <a:pt x="1964842" y="776070"/>
                </a:lnTo>
                <a:lnTo>
                  <a:pt x="1979736" y="796576"/>
                </a:lnTo>
                <a:lnTo>
                  <a:pt x="1999939" y="781878"/>
                </a:lnTo>
                <a:close/>
                <a:moveTo>
                  <a:pt x="1851516" y="802438"/>
                </a:moveTo>
                <a:cubicBezTo>
                  <a:pt x="1837673" y="804201"/>
                  <a:pt x="1826271" y="798946"/>
                  <a:pt x="1817221" y="786582"/>
                </a:cubicBezTo>
                <a:lnTo>
                  <a:pt x="1813177" y="781023"/>
                </a:lnTo>
                <a:lnTo>
                  <a:pt x="1838422" y="762637"/>
                </a:lnTo>
                <a:lnTo>
                  <a:pt x="1841397" y="766325"/>
                </a:lnTo>
                <a:cubicBezTo>
                  <a:pt x="1844586" y="770726"/>
                  <a:pt x="1847508" y="773291"/>
                  <a:pt x="1850233" y="774057"/>
                </a:cubicBezTo>
                <a:cubicBezTo>
                  <a:pt x="1854278" y="775162"/>
                  <a:pt x="1859426" y="773452"/>
                  <a:pt x="1865680" y="768909"/>
                </a:cubicBezTo>
                <a:lnTo>
                  <a:pt x="1891138" y="750380"/>
                </a:lnTo>
                <a:lnTo>
                  <a:pt x="1907493" y="772899"/>
                </a:lnTo>
                <a:cubicBezTo>
                  <a:pt x="1880983" y="792140"/>
                  <a:pt x="1871844" y="807390"/>
                  <a:pt x="1880021" y="818650"/>
                </a:cubicBezTo>
                <a:cubicBezTo>
                  <a:pt x="1885028" y="825527"/>
                  <a:pt x="1892795" y="825064"/>
                  <a:pt x="1903396" y="817332"/>
                </a:cubicBezTo>
                <a:lnTo>
                  <a:pt x="1927233" y="800015"/>
                </a:lnTo>
                <a:lnTo>
                  <a:pt x="1944104" y="823193"/>
                </a:lnTo>
                <a:cubicBezTo>
                  <a:pt x="1932845" y="831370"/>
                  <a:pt x="1925166" y="837695"/>
                  <a:pt x="1921033" y="842131"/>
                </a:cubicBezTo>
                <a:cubicBezTo>
                  <a:pt x="1911733" y="852179"/>
                  <a:pt x="1909613" y="860713"/>
                  <a:pt x="1914726" y="867732"/>
                </a:cubicBezTo>
                <a:cubicBezTo>
                  <a:pt x="1919430" y="874253"/>
                  <a:pt x="1926645" y="873950"/>
                  <a:pt x="1936390" y="866877"/>
                </a:cubicBezTo>
                <a:lnTo>
                  <a:pt x="1962241" y="848046"/>
                </a:lnTo>
                <a:lnTo>
                  <a:pt x="1978596" y="870565"/>
                </a:lnTo>
                <a:cubicBezTo>
                  <a:pt x="1961831" y="882787"/>
                  <a:pt x="1951836" y="892639"/>
                  <a:pt x="1948648" y="900157"/>
                </a:cubicBezTo>
                <a:cubicBezTo>
                  <a:pt x="1946224" y="905911"/>
                  <a:pt x="1947490" y="912182"/>
                  <a:pt x="1952442" y="918988"/>
                </a:cubicBezTo>
                <a:lnTo>
                  <a:pt x="1955774" y="924137"/>
                </a:lnTo>
                <a:lnTo>
                  <a:pt x="1930832" y="942719"/>
                </a:lnTo>
                <a:lnTo>
                  <a:pt x="1926841" y="937320"/>
                </a:lnTo>
                <a:cubicBezTo>
                  <a:pt x="1919269" y="926863"/>
                  <a:pt x="1917951" y="914891"/>
                  <a:pt x="1922850" y="901315"/>
                </a:cubicBezTo>
                <a:cubicBezTo>
                  <a:pt x="1909221" y="902883"/>
                  <a:pt x="1898906" y="898892"/>
                  <a:pt x="1891994" y="889396"/>
                </a:cubicBezTo>
                <a:cubicBezTo>
                  <a:pt x="1884208" y="878742"/>
                  <a:pt x="1882141" y="866574"/>
                  <a:pt x="1885776" y="852927"/>
                </a:cubicBezTo>
                <a:cubicBezTo>
                  <a:pt x="1879968" y="853943"/>
                  <a:pt x="1874053" y="852767"/>
                  <a:pt x="1867996" y="849542"/>
                </a:cubicBezTo>
                <a:cubicBezTo>
                  <a:pt x="1862544" y="846621"/>
                  <a:pt x="1857948" y="842577"/>
                  <a:pt x="1854206" y="837428"/>
                </a:cubicBezTo>
                <a:cubicBezTo>
                  <a:pt x="1850572" y="832386"/>
                  <a:pt x="1848399" y="826667"/>
                  <a:pt x="1847793" y="820200"/>
                </a:cubicBezTo>
                <a:cubicBezTo>
                  <a:pt x="1847133" y="813537"/>
                  <a:pt x="1848345" y="807569"/>
                  <a:pt x="1851481" y="802420"/>
                </a:cubicBezTo>
                <a:close/>
                <a:moveTo>
                  <a:pt x="1773341" y="703454"/>
                </a:moveTo>
                <a:cubicBezTo>
                  <a:pt x="1775657" y="705574"/>
                  <a:pt x="1778187" y="707141"/>
                  <a:pt x="1780966" y="708193"/>
                </a:cubicBezTo>
                <a:cubicBezTo>
                  <a:pt x="1784707" y="709564"/>
                  <a:pt x="1787486" y="709262"/>
                  <a:pt x="1789250" y="707284"/>
                </a:cubicBezTo>
                <a:cubicBezTo>
                  <a:pt x="1791673" y="704612"/>
                  <a:pt x="1793383" y="701529"/>
                  <a:pt x="1794346" y="698038"/>
                </a:cubicBezTo>
                <a:lnTo>
                  <a:pt x="1806763" y="652483"/>
                </a:lnTo>
                <a:cubicBezTo>
                  <a:pt x="1808473" y="646319"/>
                  <a:pt x="1810896" y="641473"/>
                  <a:pt x="1814085" y="637981"/>
                </a:cubicBezTo>
                <a:cubicBezTo>
                  <a:pt x="1820392" y="631015"/>
                  <a:pt x="1828676" y="629999"/>
                  <a:pt x="1838885" y="635059"/>
                </a:cubicBezTo>
                <a:lnTo>
                  <a:pt x="1906300" y="668446"/>
                </a:lnTo>
                <a:lnTo>
                  <a:pt x="1899886" y="691481"/>
                </a:lnTo>
                <a:lnTo>
                  <a:pt x="1842003" y="661337"/>
                </a:lnTo>
                <a:cubicBezTo>
                  <a:pt x="1838208" y="659360"/>
                  <a:pt x="1835339" y="659467"/>
                  <a:pt x="1833362" y="661587"/>
                </a:cubicBezTo>
                <a:cubicBezTo>
                  <a:pt x="1832400" y="662656"/>
                  <a:pt x="1831652" y="664366"/>
                  <a:pt x="1831046" y="666789"/>
                </a:cubicBezTo>
                <a:lnTo>
                  <a:pt x="1819982" y="709921"/>
                </a:lnTo>
                <a:cubicBezTo>
                  <a:pt x="1814976" y="729411"/>
                  <a:pt x="1819733" y="745730"/>
                  <a:pt x="1834217" y="758914"/>
                </a:cubicBezTo>
                <a:lnTo>
                  <a:pt x="1838404" y="762709"/>
                </a:lnTo>
                <a:lnTo>
                  <a:pt x="1817951" y="786600"/>
                </a:lnTo>
                <a:lnTo>
                  <a:pt x="1812945" y="782110"/>
                </a:lnTo>
                <a:cubicBezTo>
                  <a:pt x="1806941" y="776605"/>
                  <a:pt x="1802131" y="770049"/>
                  <a:pt x="1798657" y="762406"/>
                </a:cubicBezTo>
                <a:cubicBezTo>
                  <a:pt x="1794720" y="753623"/>
                  <a:pt x="1793758" y="745748"/>
                  <a:pt x="1795878" y="738871"/>
                </a:cubicBezTo>
                <a:cubicBezTo>
                  <a:pt x="1781429" y="744180"/>
                  <a:pt x="1766838" y="740136"/>
                  <a:pt x="1752140" y="726757"/>
                </a:cubicBezTo>
                <a:lnTo>
                  <a:pt x="1733095" y="709493"/>
                </a:lnTo>
                <a:lnTo>
                  <a:pt x="1754260" y="686208"/>
                </a:lnTo>
                <a:lnTo>
                  <a:pt x="1773305" y="703471"/>
                </a:lnTo>
                <a:close/>
                <a:moveTo>
                  <a:pt x="1840506" y="609565"/>
                </a:moveTo>
                <a:lnTo>
                  <a:pt x="1913889" y="646532"/>
                </a:lnTo>
                <a:lnTo>
                  <a:pt x="1908740" y="661783"/>
                </a:lnTo>
                <a:lnTo>
                  <a:pt x="1836123" y="625528"/>
                </a:lnTo>
                <a:lnTo>
                  <a:pt x="1840524" y="609565"/>
                </a:lnTo>
                <a:close/>
                <a:moveTo>
                  <a:pt x="1736373" y="711774"/>
                </a:moveTo>
                <a:lnTo>
                  <a:pt x="1716420" y="697735"/>
                </a:lnTo>
                <a:cubicBezTo>
                  <a:pt x="1706265" y="690608"/>
                  <a:pt x="1701775" y="680667"/>
                  <a:pt x="1702987" y="668089"/>
                </a:cubicBezTo>
                <a:cubicBezTo>
                  <a:pt x="1703949" y="657988"/>
                  <a:pt x="1708296" y="647441"/>
                  <a:pt x="1716063" y="636377"/>
                </a:cubicBezTo>
                <a:lnTo>
                  <a:pt x="1771007" y="558309"/>
                </a:lnTo>
                <a:lnTo>
                  <a:pt x="1793740" y="574325"/>
                </a:lnTo>
                <a:lnTo>
                  <a:pt x="1744497" y="644270"/>
                </a:lnTo>
                <a:cubicBezTo>
                  <a:pt x="1739099" y="651948"/>
                  <a:pt x="1736106" y="657952"/>
                  <a:pt x="1735554" y="662353"/>
                </a:cubicBezTo>
                <a:cubicBezTo>
                  <a:pt x="1734645" y="668606"/>
                  <a:pt x="1737674" y="674165"/>
                  <a:pt x="1744551" y="679010"/>
                </a:cubicBezTo>
                <a:lnTo>
                  <a:pt x="1754296" y="686137"/>
                </a:lnTo>
                <a:lnTo>
                  <a:pt x="1736373" y="711791"/>
                </a:lnTo>
                <a:close/>
                <a:moveTo>
                  <a:pt x="1689856" y="634364"/>
                </a:moveTo>
                <a:cubicBezTo>
                  <a:pt x="1683852" y="646034"/>
                  <a:pt x="1674357" y="652091"/>
                  <a:pt x="1661423" y="652643"/>
                </a:cubicBezTo>
                <a:cubicBezTo>
                  <a:pt x="1651214" y="653053"/>
                  <a:pt x="1640257" y="650220"/>
                  <a:pt x="1628499" y="644109"/>
                </a:cubicBezTo>
                <a:cubicBezTo>
                  <a:pt x="1614211" y="636680"/>
                  <a:pt x="1605071" y="627095"/>
                  <a:pt x="1601027" y="615266"/>
                </a:cubicBezTo>
                <a:cubicBezTo>
                  <a:pt x="1597037" y="603454"/>
                  <a:pt x="1598711" y="590413"/>
                  <a:pt x="1606122" y="576232"/>
                </a:cubicBezTo>
                <a:cubicBezTo>
                  <a:pt x="1611129" y="566540"/>
                  <a:pt x="1618540" y="559307"/>
                  <a:pt x="1628339" y="554514"/>
                </a:cubicBezTo>
                <a:cubicBezTo>
                  <a:pt x="1639046" y="549365"/>
                  <a:pt x="1649147" y="549259"/>
                  <a:pt x="1658590" y="554104"/>
                </a:cubicBezTo>
                <a:cubicBezTo>
                  <a:pt x="1669547" y="559859"/>
                  <a:pt x="1678900" y="571332"/>
                  <a:pt x="1686614" y="588596"/>
                </a:cubicBezTo>
                <a:cubicBezTo>
                  <a:pt x="1694952" y="607177"/>
                  <a:pt x="1696056" y="622428"/>
                  <a:pt x="1689839" y="634346"/>
                </a:cubicBezTo>
                <a:close/>
                <a:moveTo>
                  <a:pt x="1663400" y="617849"/>
                </a:moveTo>
                <a:cubicBezTo>
                  <a:pt x="1666072" y="612700"/>
                  <a:pt x="1664968" y="605628"/>
                  <a:pt x="1660069" y="596631"/>
                </a:cubicBezTo>
                <a:cubicBezTo>
                  <a:pt x="1655721" y="588703"/>
                  <a:pt x="1651428" y="583643"/>
                  <a:pt x="1647188" y="581487"/>
                </a:cubicBezTo>
                <a:cubicBezTo>
                  <a:pt x="1644266" y="579919"/>
                  <a:pt x="1640970" y="580169"/>
                  <a:pt x="1637389" y="582200"/>
                </a:cubicBezTo>
                <a:cubicBezTo>
                  <a:pt x="1634111" y="584070"/>
                  <a:pt x="1631688" y="586547"/>
                  <a:pt x="1630120" y="589576"/>
                </a:cubicBezTo>
                <a:cubicBezTo>
                  <a:pt x="1627288" y="594974"/>
                  <a:pt x="1627288" y="600336"/>
                  <a:pt x="1629960" y="605734"/>
                </a:cubicBezTo>
                <a:cubicBezTo>
                  <a:pt x="1632276" y="610580"/>
                  <a:pt x="1636267" y="614428"/>
                  <a:pt x="1641825" y="617350"/>
                </a:cubicBezTo>
                <a:cubicBezTo>
                  <a:pt x="1653281" y="623265"/>
                  <a:pt x="1660514" y="623408"/>
                  <a:pt x="1663382" y="617849"/>
                </a:cubicBezTo>
                <a:close/>
                <a:moveTo>
                  <a:pt x="1100245" y="576944"/>
                </a:moveTo>
                <a:lnTo>
                  <a:pt x="1092923" y="579830"/>
                </a:lnTo>
                <a:cubicBezTo>
                  <a:pt x="1095756" y="587153"/>
                  <a:pt x="1097021" y="593816"/>
                  <a:pt x="1096611" y="599926"/>
                </a:cubicBezTo>
                <a:cubicBezTo>
                  <a:pt x="1095453" y="615836"/>
                  <a:pt x="1087364" y="631086"/>
                  <a:pt x="1072275" y="645784"/>
                </a:cubicBezTo>
                <a:cubicBezTo>
                  <a:pt x="1059447" y="658202"/>
                  <a:pt x="1044553" y="667751"/>
                  <a:pt x="1027735" y="674325"/>
                </a:cubicBezTo>
                <a:cubicBezTo>
                  <a:pt x="988184" y="689825"/>
                  <a:pt x="960160" y="676498"/>
                  <a:pt x="943645" y="634382"/>
                </a:cubicBezTo>
                <a:cubicBezTo>
                  <a:pt x="939904" y="624779"/>
                  <a:pt x="937837" y="612718"/>
                  <a:pt x="937427" y="598127"/>
                </a:cubicBezTo>
                <a:lnTo>
                  <a:pt x="963082" y="596417"/>
                </a:lnTo>
                <a:cubicBezTo>
                  <a:pt x="963848" y="606019"/>
                  <a:pt x="965754" y="614642"/>
                  <a:pt x="968783" y="622374"/>
                </a:cubicBezTo>
                <a:cubicBezTo>
                  <a:pt x="978332" y="646764"/>
                  <a:pt x="995542" y="654033"/>
                  <a:pt x="1020395" y="644341"/>
                </a:cubicBezTo>
                <a:cubicBezTo>
                  <a:pt x="1047457" y="633741"/>
                  <a:pt x="1063776" y="620504"/>
                  <a:pt x="1069228" y="604755"/>
                </a:cubicBezTo>
                <a:cubicBezTo>
                  <a:pt x="1069691" y="603383"/>
                  <a:pt x="1069691" y="602082"/>
                  <a:pt x="1069228" y="600924"/>
                </a:cubicBezTo>
                <a:cubicBezTo>
                  <a:pt x="1068622" y="599410"/>
                  <a:pt x="1067251" y="598697"/>
                  <a:pt x="1065095" y="598751"/>
                </a:cubicBezTo>
                <a:cubicBezTo>
                  <a:pt x="1058022" y="598947"/>
                  <a:pt x="1040759" y="600978"/>
                  <a:pt x="1013429" y="604915"/>
                </a:cubicBezTo>
                <a:lnTo>
                  <a:pt x="1010846" y="578191"/>
                </a:lnTo>
                <a:lnTo>
                  <a:pt x="1088772" y="547691"/>
                </a:lnTo>
                <a:lnTo>
                  <a:pt x="1100227" y="576980"/>
                </a:lnTo>
                <a:close/>
                <a:moveTo>
                  <a:pt x="886385" y="671528"/>
                </a:moveTo>
                <a:lnTo>
                  <a:pt x="863403" y="687188"/>
                </a:lnTo>
                <a:lnTo>
                  <a:pt x="781397" y="567252"/>
                </a:lnTo>
                <a:lnTo>
                  <a:pt x="804380" y="551539"/>
                </a:lnTo>
                <a:lnTo>
                  <a:pt x="886385" y="671528"/>
                </a:lnTo>
                <a:close/>
                <a:moveTo>
                  <a:pt x="734970" y="750968"/>
                </a:moveTo>
                <a:cubicBezTo>
                  <a:pt x="727042" y="702082"/>
                  <a:pt x="731887" y="669408"/>
                  <a:pt x="749561" y="652946"/>
                </a:cubicBezTo>
                <a:cubicBezTo>
                  <a:pt x="757685" y="645321"/>
                  <a:pt x="767946" y="642132"/>
                  <a:pt x="780257" y="643397"/>
                </a:cubicBezTo>
                <a:cubicBezTo>
                  <a:pt x="792122" y="644608"/>
                  <a:pt x="801921" y="649347"/>
                  <a:pt x="809653" y="657596"/>
                </a:cubicBezTo>
                <a:cubicBezTo>
                  <a:pt x="822017" y="670833"/>
                  <a:pt x="827576" y="684515"/>
                  <a:pt x="826418" y="698697"/>
                </a:cubicBezTo>
                <a:cubicBezTo>
                  <a:pt x="825456" y="710669"/>
                  <a:pt x="820200" y="721073"/>
                  <a:pt x="810669" y="729999"/>
                </a:cubicBezTo>
                <a:lnTo>
                  <a:pt x="772739" y="765345"/>
                </a:lnTo>
                <a:cubicBezTo>
                  <a:pt x="759805" y="777407"/>
                  <a:pt x="746888" y="781059"/>
                  <a:pt x="733954" y="776249"/>
                </a:cubicBezTo>
                <a:cubicBezTo>
                  <a:pt x="735878" y="782823"/>
                  <a:pt x="736324" y="788310"/>
                  <a:pt x="735272" y="792764"/>
                </a:cubicBezTo>
                <a:cubicBezTo>
                  <a:pt x="733758" y="799284"/>
                  <a:pt x="728805" y="806393"/>
                  <a:pt x="720574" y="814125"/>
                </a:cubicBezTo>
                <a:lnTo>
                  <a:pt x="715479" y="818828"/>
                </a:lnTo>
                <a:lnTo>
                  <a:pt x="694314" y="795899"/>
                </a:lnTo>
                <a:lnTo>
                  <a:pt x="697699" y="792407"/>
                </a:lnTo>
                <a:cubicBezTo>
                  <a:pt x="705378" y="785192"/>
                  <a:pt x="706037" y="778262"/>
                  <a:pt x="699766" y="771545"/>
                </a:cubicBezTo>
                <a:lnTo>
                  <a:pt x="677247" y="747458"/>
                </a:lnTo>
                <a:lnTo>
                  <a:pt x="698002" y="728057"/>
                </a:lnTo>
                <a:lnTo>
                  <a:pt x="714321" y="745534"/>
                </a:lnTo>
                <a:cubicBezTo>
                  <a:pt x="716602" y="747957"/>
                  <a:pt x="719826" y="749721"/>
                  <a:pt x="724013" y="750790"/>
                </a:cubicBezTo>
                <a:cubicBezTo>
                  <a:pt x="728146" y="751894"/>
                  <a:pt x="731834" y="751948"/>
                  <a:pt x="734970" y="750950"/>
                </a:cubicBezTo>
                <a:close/>
                <a:moveTo>
                  <a:pt x="786938" y="708745"/>
                </a:moveTo>
                <a:cubicBezTo>
                  <a:pt x="798964" y="697539"/>
                  <a:pt x="800264" y="686921"/>
                  <a:pt x="790875" y="676873"/>
                </a:cubicBezTo>
                <a:cubicBezTo>
                  <a:pt x="787490" y="673238"/>
                  <a:pt x="783446" y="671617"/>
                  <a:pt x="778761" y="671920"/>
                </a:cubicBezTo>
                <a:cubicBezTo>
                  <a:pt x="774075" y="672223"/>
                  <a:pt x="769871" y="674093"/>
                  <a:pt x="766183" y="677532"/>
                </a:cubicBezTo>
                <a:cubicBezTo>
                  <a:pt x="761034" y="682324"/>
                  <a:pt x="757898" y="690110"/>
                  <a:pt x="756794" y="700763"/>
                </a:cubicBezTo>
                <a:cubicBezTo>
                  <a:pt x="755992" y="708638"/>
                  <a:pt x="756188" y="720503"/>
                  <a:pt x="757400" y="736324"/>
                </a:cubicBezTo>
                <a:lnTo>
                  <a:pt x="786938" y="708745"/>
                </a:lnTo>
                <a:close/>
                <a:moveTo>
                  <a:pt x="2039828" y="1130781"/>
                </a:moveTo>
                <a:cubicBezTo>
                  <a:pt x="2042750" y="1129980"/>
                  <a:pt x="2045280" y="1128198"/>
                  <a:pt x="2047258" y="1125383"/>
                </a:cubicBezTo>
                <a:lnTo>
                  <a:pt x="2088020" y="1067910"/>
                </a:lnTo>
                <a:lnTo>
                  <a:pt x="2113176" y="1083320"/>
                </a:lnTo>
                <a:lnTo>
                  <a:pt x="2071968" y="1141400"/>
                </a:lnTo>
                <a:cubicBezTo>
                  <a:pt x="2065358" y="1150699"/>
                  <a:pt x="2057270" y="1156650"/>
                  <a:pt x="2047881" y="1159126"/>
                </a:cubicBezTo>
                <a:cubicBezTo>
                  <a:pt x="2021977" y="1166039"/>
                  <a:pt x="2005159" y="1154833"/>
                  <a:pt x="1997338" y="1125544"/>
                </a:cubicBezTo>
                <a:lnTo>
                  <a:pt x="1989606" y="1096397"/>
                </a:lnTo>
                <a:cubicBezTo>
                  <a:pt x="1985473" y="1080844"/>
                  <a:pt x="1989962" y="1064382"/>
                  <a:pt x="2003146" y="1046905"/>
                </a:cubicBezTo>
                <a:lnTo>
                  <a:pt x="2026627" y="1060498"/>
                </a:lnTo>
                <a:cubicBezTo>
                  <a:pt x="2025772" y="1060748"/>
                  <a:pt x="2024150" y="1063581"/>
                  <a:pt x="2021727" y="1069139"/>
                </a:cubicBezTo>
                <a:cubicBezTo>
                  <a:pt x="2018895" y="1075553"/>
                  <a:pt x="2018040" y="1080897"/>
                  <a:pt x="2019144" y="1085102"/>
                </a:cubicBezTo>
                <a:lnTo>
                  <a:pt x="2028088" y="1118685"/>
                </a:lnTo>
                <a:cubicBezTo>
                  <a:pt x="2030617" y="1128180"/>
                  <a:pt x="2034555" y="1132224"/>
                  <a:pt x="2039846" y="1130799"/>
                </a:cubicBezTo>
                <a:close/>
                <a:moveTo>
                  <a:pt x="1970436" y="1035788"/>
                </a:moveTo>
                <a:lnTo>
                  <a:pt x="1959978" y="1010080"/>
                </a:lnTo>
                <a:lnTo>
                  <a:pt x="2094469" y="955136"/>
                </a:lnTo>
                <a:lnTo>
                  <a:pt x="2105016" y="980898"/>
                </a:lnTo>
                <a:lnTo>
                  <a:pt x="1970436" y="1035788"/>
                </a:lnTo>
                <a:close/>
                <a:moveTo>
                  <a:pt x="2031241" y="935093"/>
                </a:moveTo>
                <a:lnTo>
                  <a:pt x="2018877" y="910045"/>
                </a:lnTo>
                <a:lnTo>
                  <a:pt x="2043926" y="897681"/>
                </a:lnTo>
                <a:lnTo>
                  <a:pt x="2056290" y="922729"/>
                </a:lnTo>
                <a:lnTo>
                  <a:pt x="2031241" y="935093"/>
                </a:lnTo>
                <a:close/>
                <a:moveTo>
                  <a:pt x="1955791" y="924083"/>
                </a:moveTo>
                <a:lnTo>
                  <a:pt x="1927554" y="937819"/>
                </a:lnTo>
                <a:lnTo>
                  <a:pt x="1939615" y="962262"/>
                </a:lnTo>
                <a:cubicBezTo>
                  <a:pt x="1949467" y="982270"/>
                  <a:pt x="1965929" y="986599"/>
                  <a:pt x="1988858" y="975250"/>
                </a:cubicBezTo>
                <a:cubicBezTo>
                  <a:pt x="1997694" y="970903"/>
                  <a:pt x="2009061" y="957826"/>
                  <a:pt x="2022939" y="936162"/>
                </a:cubicBezTo>
                <a:lnTo>
                  <a:pt x="1996928" y="921019"/>
                </a:lnTo>
                <a:lnTo>
                  <a:pt x="1981126" y="943948"/>
                </a:lnTo>
                <a:cubicBezTo>
                  <a:pt x="1979665" y="946068"/>
                  <a:pt x="1978044" y="947582"/>
                  <a:pt x="1976280" y="948438"/>
                </a:cubicBezTo>
                <a:cubicBezTo>
                  <a:pt x="1971790" y="950665"/>
                  <a:pt x="1968049" y="948794"/>
                  <a:pt x="1965074" y="942790"/>
                </a:cubicBezTo>
                <a:lnTo>
                  <a:pt x="1955774" y="924101"/>
                </a:lnTo>
                <a:close/>
                <a:moveTo>
                  <a:pt x="1410381" y="533759"/>
                </a:moveTo>
                <a:cubicBezTo>
                  <a:pt x="1445781" y="499107"/>
                  <a:pt x="1475284" y="484267"/>
                  <a:pt x="1498908" y="489220"/>
                </a:cubicBezTo>
                <a:cubicBezTo>
                  <a:pt x="1509811" y="491500"/>
                  <a:pt x="1518309" y="498056"/>
                  <a:pt x="1524402" y="508870"/>
                </a:cubicBezTo>
                <a:cubicBezTo>
                  <a:pt x="1530263" y="519221"/>
                  <a:pt x="1532027" y="529928"/>
                  <a:pt x="1529711" y="541046"/>
                </a:cubicBezTo>
                <a:cubicBezTo>
                  <a:pt x="1526023" y="558772"/>
                  <a:pt x="1518042" y="571190"/>
                  <a:pt x="1505767" y="578459"/>
                </a:cubicBezTo>
                <a:cubicBezTo>
                  <a:pt x="1495416" y="584516"/>
                  <a:pt x="1483853" y="586244"/>
                  <a:pt x="1471115" y="583607"/>
                </a:cubicBezTo>
                <a:lnTo>
                  <a:pt x="1420358" y="573007"/>
                </a:lnTo>
                <a:cubicBezTo>
                  <a:pt x="1403041" y="569373"/>
                  <a:pt x="1392583" y="560892"/>
                  <a:pt x="1389056" y="547513"/>
                </a:cubicBezTo>
                <a:cubicBezTo>
                  <a:pt x="1384762" y="552911"/>
                  <a:pt x="1380576" y="556456"/>
                  <a:pt x="1376335" y="558166"/>
                </a:cubicBezTo>
                <a:cubicBezTo>
                  <a:pt x="1370118" y="560643"/>
                  <a:pt x="1361495" y="560696"/>
                  <a:pt x="1350431" y="558362"/>
                </a:cubicBezTo>
                <a:lnTo>
                  <a:pt x="1343608" y="556955"/>
                </a:lnTo>
                <a:lnTo>
                  <a:pt x="1351643" y="526704"/>
                </a:lnTo>
                <a:lnTo>
                  <a:pt x="1355028" y="527167"/>
                </a:lnTo>
                <a:cubicBezTo>
                  <a:pt x="1365236" y="529287"/>
                  <a:pt x="1371294" y="525902"/>
                  <a:pt x="1373164" y="516870"/>
                </a:cubicBezTo>
                <a:lnTo>
                  <a:pt x="1379934" y="484605"/>
                </a:lnTo>
                <a:lnTo>
                  <a:pt x="1407762" y="490413"/>
                </a:lnTo>
                <a:lnTo>
                  <a:pt x="1402916" y="513841"/>
                </a:lnTo>
                <a:cubicBezTo>
                  <a:pt x="1402204" y="517066"/>
                  <a:pt x="1402667" y="520718"/>
                  <a:pt x="1404181" y="524744"/>
                </a:cubicBezTo>
                <a:cubicBezTo>
                  <a:pt x="1405696" y="528770"/>
                  <a:pt x="1407762" y="531817"/>
                  <a:pt x="1410399" y="533777"/>
                </a:cubicBezTo>
                <a:close/>
                <a:moveTo>
                  <a:pt x="1474821" y="552002"/>
                </a:moveTo>
                <a:cubicBezTo>
                  <a:pt x="1490873" y="555334"/>
                  <a:pt x="1500315" y="550292"/>
                  <a:pt x="1503148" y="536805"/>
                </a:cubicBezTo>
                <a:cubicBezTo>
                  <a:pt x="1504163" y="531960"/>
                  <a:pt x="1503201" y="527719"/>
                  <a:pt x="1500226" y="524031"/>
                </a:cubicBezTo>
                <a:cubicBezTo>
                  <a:pt x="1497251" y="520397"/>
                  <a:pt x="1493313" y="518028"/>
                  <a:pt x="1488414" y="517012"/>
                </a:cubicBezTo>
                <a:cubicBezTo>
                  <a:pt x="1481502" y="515551"/>
                  <a:pt x="1473360" y="517475"/>
                  <a:pt x="1463971" y="522713"/>
                </a:cubicBezTo>
                <a:cubicBezTo>
                  <a:pt x="1457058" y="526544"/>
                  <a:pt x="1447509" y="533563"/>
                  <a:pt x="1435288" y="543664"/>
                </a:cubicBezTo>
                <a:lnTo>
                  <a:pt x="1474838" y="552002"/>
                </a:lnTo>
                <a:close/>
                <a:moveTo>
                  <a:pt x="1324331" y="462959"/>
                </a:moveTo>
                <a:lnTo>
                  <a:pt x="1296450" y="461890"/>
                </a:lnTo>
                <a:lnTo>
                  <a:pt x="1297519" y="434009"/>
                </a:lnTo>
                <a:lnTo>
                  <a:pt x="1325400" y="435078"/>
                </a:lnTo>
                <a:lnTo>
                  <a:pt x="1324331" y="462959"/>
                </a:lnTo>
                <a:close/>
                <a:moveTo>
                  <a:pt x="1350538" y="558202"/>
                </a:moveTo>
                <a:lnTo>
                  <a:pt x="1344071" y="557953"/>
                </a:lnTo>
                <a:cubicBezTo>
                  <a:pt x="1338121" y="557703"/>
                  <a:pt x="1332402" y="555726"/>
                  <a:pt x="1327057" y="552145"/>
                </a:cubicBezTo>
                <a:cubicBezTo>
                  <a:pt x="1321748" y="548510"/>
                  <a:pt x="1317864" y="543967"/>
                  <a:pt x="1315495" y="538462"/>
                </a:cubicBezTo>
                <a:cubicBezTo>
                  <a:pt x="1309331" y="550488"/>
                  <a:pt x="1299282" y="556242"/>
                  <a:pt x="1285404" y="555690"/>
                </a:cubicBezTo>
                <a:lnTo>
                  <a:pt x="1270564" y="555138"/>
                </a:lnTo>
                <a:lnTo>
                  <a:pt x="1271721" y="523729"/>
                </a:lnTo>
                <a:lnTo>
                  <a:pt x="1277173" y="523925"/>
                </a:lnTo>
                <a:cubicBezTo>
                  <a:pt x="1288379" y="524334"/>
                  <a:pt x="1294241" y="518224"/>
                  <a:pt x="1294704" y="505592"/>
                </a:cubicBezTo>
                <a:lnTo>
                  <a:pt x="1295862" y="474629"/>
                </a:lnTo>
                <a:lnTo>
                  <a:pt x="1323636" y="475697"/>
                </a:lnTo>
                <a:lnTo>
                  <a:pt x="1323031" y="491553"/>
                </a:lnTo>
                <a:cubicBezTo>
                  <a:pt x="1322229" y="514233"/>
                  <a:pt x="1329943" y="525902"/>
                  <a:pt x="1346316" y="526508"/>
                </a:cubicBezTo>
                <a:lnTo>
                  <a:pt x="1351714" y="526704"/>
                </a:lnTo>
                <a:lnTo>
                  <a:pt x="1350556" y="558220"/>
                </a:lnTo>
                <a:close/>
                <a:moveTo>
                  <a:pt x="1274483" y="554924"/>
                </a:moveTo>
                <a:lnTo>
                  <a:pt x="1264845" y="555726"/>
                </a:lnTo>
                <a:cubicBezTo>
                  <a:pt x="1257362" y="556331"/>
                  <a:pt x="1248828" y="554265"/>
                  <a:pt x="1239350" y="549615"/>
                </a:cubicBezTo>
                <a:cubicBezTo>
                  <a:pt x="1233186" y="546640"/>
                  <a:pt x="1228590" y="543807"/>
                  <a:pt x="1225454" y="541135"/>
                </a:cubicBezTo>
                <a:cubicBezTo>
                  <a:pt x="1215460" y="553766"/>
                  <a:pt x="1203434" y="560625"/>
                  <a:pt x="1189395" y="561747"/>
                </a:cubicBezTo>
                <a:lnTo>
                  <a:pt x="1169192" y="563369"/>
                </a:lnTo>
                <a:lnTo>
                  <a:pt x="1166716" y="532013"/>
                </a:lnTo>
                <a:lnTo>
                  <a:pt x="1175499" y="531300"/>
                </a:lnTo>
                <a:cubicBezTo>
                  <a:pt x="1187257" y="530338"/>
                  <a:pt x="1195951" y="528414"/>
                  <a:pt x="1201652" y="525439"/>
                </a:cubicBezTo>
                <a:cubicBezTo>
                  <a:pt x="1192816" y="519275"/>
                  <a:pt x="1187008" y="514981"/>
                  <a:pt x="1184282" y="512451"/>
                </a:cubicBezTo>
                <a:cubicBezTo>
                  <a:pt x="1177102" y="506234"/>
                  <a:pt x="1173325" y="500693"/>
                  <a:pt x="1172916" y="495740"/>
                </a:cubicBezTo>
                <a:cubicBezTo>
                  <a:pt x="1172363" y="488721"/>
                  <a:pt x="1178225" y="482503"/>
                  <a:pt x="1190589" y="477105"/>
                </a:cubicBezTo>
                <a:cubicBezTo>
                  <a:pt x="1200085" y="472972"/>
                  <a:pt x="1209171" y="470531"/>
                  <a:pt x="1217758" y="469836"/>
                </a:cubicBezTo>
                <a:cubicBezTo>
                  <a:pt x="1226398" y="469177"/>
                  <a:pt x="1233917" y="470192"/>
                  <a:pt x="1240384" y="473025"/>
                </a:cubicBezTo>
                <a:cubicBezTo>
                  <a:pt x="1248472" y="476553"/>
                  <a:pt x="1252855" y="482218"/>
                  <a:pt x="1253460" y="490039"/>
                </a:cubicBezTo>
                <a:cubicBezTo>
                  <a:pt x="1253817" y="494529"/>
                  <a:pt x="1253353" y="498323"/>
                  <a:pt x="1252142" y="501495"/>
                </a:cubicBezTo>
                <a:cubicBezTo>
                  <a:pt x="1250681" y="505129"/>
                  <a:pt x="1246993" y="511489"/>
                  <a:pt x="1241132" y="520629"/>
                </a:cubicBezTo>
                <a:cubicBezTo>
                  <a:pt x="1245372" y="523907"/>
                  <a:pt x="1251536" y="525225"/>
                  <a:pt x="1259518" y="524566"/>
                </a:cubicBezTo>
                <a:lnTo>
                  <a:pt x="1271739" y="523764"/>
                </a:lnTo>
                <a:lnTo>
                  <a:pt x="1274465" y="554924"/>
                </a:lnTo>
                <a:close/>
                <a:moveTo>
                  <a:pt x="1141809" y="466540"/>
                </a:moveTo>
                <a:lnTo>
                  <a:pt x="1117420" y="471440"/>
                </a:lnTo>
                <a:lnTo>
                  <a:pt x="1112467" y="446800"/>
                </a:lnTo>
                <a:lnTo>
                  <a:pt x="1136857" y="441954"/>
                </a:lnTo>
                <a:lnTo>
                  <a:pt x="1141809" y="466540"/>
                </a:lnTo>
                <a:close/>
                <a:moveTo>
                  <a:pt x="1108886" y="473168"/>
                </a:moveTo>
                <a:lnTo>
                  <a:pt x="1084496" y="478067"/>
                </a:lnTo>
                <a:lnTo>
                  <a:pt x="1079597" y="453428"/>
                </a:lnTo>
                <a:lnTo>
                  <a:pt x="1103933" y="448528"/>
                </a:lnTo>
                <a:lnTo>
                  <a:pt x="1108886" y="473168"/>
                </a:lnTo>
                <a:close/>
                <a:moveTo>
                  <a:pt x="1173076" y="562603"/>
                </a:moveTo>
                <a:lnTo>
                  <a:pt x="1166769" y="563867"/>
                </a:lnTo>
                <a:cubicBezTo>
                  <a:pt x="1160854" y="565025"/>
                  <a:pt x="1154904" y="564473"/>
                  <a:pt x="1148900" y="562193"/>
                </a:cubicBezTo>
                <a:cubicBezTo>
                  <a:pt x="1142896" y="559912"/>
                  <a:pt x="1138050" y="556385"/>
                  <a:pt x="1134451" y="551592"/>
                </a:cubicBezTo>
                <a:cubicBezTo>
                  <a:pt x="1131227" y="564723"/>
                  <a:pt x="1122782" y="572651"/>
                  <a:pt x="1109153" y="575376"/>
                </a:cubicBezTo>
                <a:lnTo>
                  <a:pt x="1094615" y="578298"/>
                </a:lnTo>
                <a:lnTo>
                  <a:pt x="1088505" y="547798"/>
                </a:lnTo>
                <a:lnTo>
                  <a:pt x="1093760" y="546390"/>
                </a:lnTo>
                <a:cubicBezTo>
                  <a:pt x="1104770" y="544163"/>
                  <a:pt x="1109064" y="536894"/>
                  <a:pt x="1106534" y="524477"/>
                </a:cubicBezTo>
                <a:lnTo>
                  <a:pt x="1100477" y="494119"/>
                </a:lnTo>
                <a:lnTo>
                  <a:pt x="1127753" y="488667"/>
                </a:lnTo>
                <a:lnTo>
                  <a:pt x="1130888" y="504220"/>
                </a:lnTo>
                <a:cubicBezTo>
                  <a:pt x="1135324" y="526490"/>
                  <a:pt x="1145586" y="536039"/>
                  <a:pt x="1161585" y="532797"/>
                </a:cubicBezTo>
                <a:lnTo>
                  <a:pt x="1166787" y="531995"/>
                </a:lnTo>
                <a:lnTo>
                  <a:pt x="1173094" y="562603"/>
                </a:lnTo>
                <a:close/>
                <a:moveTo>
                  <a:pt x="648474" y="812682"/>
                </a:moveTo>
                <a:cubicBezTo>
                  <a:pt x="645748" y="810704"/>
                  <a:pt x="642666" y="810312"/>
                  <a:pt x="639335" y="811577"/>
                </a:cubicBezTo>
                <a:cubicBezTo>
                  <a:pt x="636449" y="812593"/>
                  <a:pt x="633990" y="814499"/>
                  <a:pt x="631906" y="817385"/>
                </a:cubicBezTo>
                <a:cubicBezTo>
                  <a:pt x="626561" y="824654"/>
                  <a:pt x="626757" y="830408"/>
                  <a:pt x="632458" y="834559"/>
                </a:cubicBezTo>
                <a:cubicBezTo>
                  <a:pt x="635487" y="836786"/>
                  <a:pt x="639477" y="837535"/>
                  <a:pt x="644377" y="836840"/>
                </a:cubicBezTo>
                <a:cubicBezTo>
                  <a:pt x="648260" y="836288"/>
                  <a:pt x="651503" y="835219"/>
                  <a:pt x="654068" y="833562"/>
                </a:cubicBezTo>
                <a:cubicBezTo>
                  <a:pt x="654977" y="830836"/>
                  <a:pt x="655084" y="827504"/>
                  <a:pt x="654425" y="823514"/>
                </a:cubicBezTo>
                <a:cubicBezTo>
                  <a:pt x="653623" y="818614"/>
                  <a:pt x="651592" y="815033"/>
                  <a:pt x="648474" y="812700"/>
                </a:cubicBezTo>
                <a:close/>
                <a:moveTo>
                  <a:pt x="655084" y="902936"/>
                </a:moveTo>
                <a:lnTo>
                  <a:pt x="630997" y="882983"/>
                </a:lnTo>
                <a:lnTo>
                  <a:pt x="647869" y="859395"/>
                </a:lnTo>
                <a:cubicBezTo>
                  <a:pt x="635843" y="861764"/>
                  <a:pt x="625652" y="859947"/>
                  <a:pt x="617368" y="853836"/>
                </a:cubicBezTo>
                <a:cubicBezTo>
                  <a:pt x="608229" y="847173"/>
                  <a:pt x="603222" y="839192"/>
                  <a:pt x="602314" y="829892"/>
                </a:cubicBezTo>
                <a:cubicBezTo>
                  <a:pt x="601459" y="820948"/>
                  <a:pt x="604380" y="811916"/>
                  <a:pt x="611150" y="802616"/>
                </a:cubicBezTo>
                <a:cubicBezTo>
                  <a:pt x="626258" y="781967"/>
                  <a:pt x="643272" y="778529"/>
                  <a:pt x="662264" y="792407"/>
                </a:cubicBezTo>
                <a:cubicBezTo>
                  <a:pt x="667216" y="795988"/>
                  <a:pt x="671047" y="801048"/>
                  <a:pt x="673826" y="807515"/>
                </a:cubicBezTo>
                <a:cubicBezTo>
                  <a:pt x="676196" y="813074"/>
                  <a:pt x="677104" y="817367"/>
                  <a:pt x="676445" y="820396"/>
                </a:cubicBezTo>
                <a:lnTo>
                  <a:pt x="694368" y="795846"/>
                </a:lnTo>
                <a:lnTo>
                  <a:pt x="719773" y="814374"/>
                </a:lnTo>
                <a:lnTo>
                  <a:pt x="708567" y="829678"/>
                </a:lnTo>
                <a:cubicBezTo>
                  <a:pt x="705342" y="834114"/>
                  <a:pt x="699837" y="838621"/>
                  <a:pt x="692052" y="843164"/>
                </a:cubicBezTo>
                <a:cubicBezTo>
                  <a:pt x="685228" y="847102"/>
                  <a:pt x="680079" y="849382"/>
                  <a:pt x="676552" y="849934"/>
                </a:cubicBezTo>
                <a:cubicBezTo>
                  <a:pt x="676801" y="854673"/>
                  <a:pt x="676142" y="860446"/>
                  <a:pt x="674628" y="867198"/>
                </a:cubicBezTo>
                <a:cubicBezTo>
                  <a:pt x="672615" y="875928"/>
                  <a:pt x="669622" y="883000"/>
                  <a:pt x="665791" y="888256"/>
                </a:cubicBezTo>
                <a:lnTo>
                  <a:pt x="655084" y="902901"/>
                </a:lnTo>
                <a:close/>
                <a:moveTo>
                  <a:pt x="609084" y="784105"/>
                </a:moveTo>
                <a:lnTo>
                  <a:pt x="592622" y="806624"/>
                </a:lnTo>
                <a:lnTo>
                  <a:pt x="570103" y="790163"/>
                </a:lnTo>
                <a:lnTo>
                  <a:pt x="586565" y="767590"/>
                </a:lnTo>
                <a:lnTo>
                  <a:pt x="609084" y="784105"/>
                </a:lnTo>
                <a:close/>
                <a:moveTo>
                  <a:pt x="658825" y="897217"/>
                </a:moveTo>
                <a:lnTo>
                  <a:pt x="655601" y="903221"/>
                </a:lnTo>
                <a:cubicBezTo>
                  <a:pt x="652572" y="908833"/>
                  <a:pt x="650594" y="914427"/>
                  <a:pt x="649686" y="920039"/>
                </a:cubicBezTo>
                <a:cubicBezTo>
                  <a:pt x="648367" y="927860"/>
                  <a:pt x="649989" y="933027"/>
                  <a:pt x="654478" y="935450"/>
                </a:cubicBezTo>
                <a:cubicBezTo>
                  <a:pt x="658219" y="937463"/>
                  <a:pt x="663511" y="936056"/>
                  <a:pt x="670388" y="931263"/>
                </a:cubicBezTo>
                <a:cubicBezTo>
                  <a:pt x="672401" y="929802"/>
                  <a:pt x="676962" y="925954"/>
                  <a:pt x="683928" y="919754"/>
                </a:cubicBezTo>
                <a:lnTo>
                  <a:pt x="704131" y="940866"/>
                </a:lnTo>
                <a:cubicBezTo>
                  <a:pt x="679848" y="966520"/>
                  <a:pt x="650398" y="975304"/>
                  <a:pt x="615747" y="967233"/>
                </a:cubicBezTo>
                <a:cubicBezTo>
                  <a:pt x="617012" y="971634"/>
                  <a:pt x="615800" y="977335"/>
                  <a:pt x="612005" y="984354"/>
                </a:cubicBezTo>
                <a:lnTo>
                  <a:pt x="608674" y="990572"/>
                </a:lnTo>
                <a:lnTo>
                  <a:pt x="581006" y="975678"/>
                </a:lnTo>
                <a:lnTo>
                  <a:pt x="583287" y="971438"/>
                </a:lnTo>
                <a:cubicBezTo>
                  <a:pt x="588631" y="961496"/>
                  <a:pt x="586974" y="954174"/>
                  <a:pt x="578245" y="949471"/>
                </a:cubicBezTo>
                <a:lnTo>
                  <a:pt x="545517" y="931905"/>
                </a:lnTo>
                <a:lnTo>
                  <a:pt x="558754" y="907265"/>
                </a:lnTo>
                <a:lnTo>
                  <a:pt x="605877" y="932617"/>
                </a:lnTo>
                <a:cubicBezTo>
                  <a:pt x="614660" y="937356"/>
                  <a:pt x="622285" y="940046"/>
                  <a:pt x="628752" y="940652"/>
                </a:cubicBezTo>
                <a:cubicBezTo>
                  <a:pt x="623657" y="933740"/>
                  <a:pt x="620824" y="925847"/>
                  <a:pt x="620325" y="917117"/>
                </a:cubicBezTo>
                <a:cubicBezTo>
                  <a:pt x="619827" y="908334"/>
                  <a:pt x="621644" y="900103"/>
                  <a:pt x="625724" y="892425"/>
                </a:cubicBezTo>
                <a:lnTo>
                  <a:pt x="631068" y="882983"/>
                </a:lnTo>
                <a:lnTo>
                  <a:pt x="658843" y="897271"/>
                </a:lnTo>
                <a:close/>
                <a:moveTo>
                  <a:pt x="610135" y="986759"/>
                </a:moveTo>
                <a:lnTo>
                  <a:pt x="601245" y="1009439"/>
                </a:lnTo>
                <a:cubicBezTo>
                  <a:pt x="596755" y="1021001"/>
                  <a:pt x="588222" y="1027771"/>
                  <a:pt x="575697" y="1029588"/>
                </a:cubicBezTo>
                <a:cubicBezTo>
                  <a:pt x="565649" y="1031102"/>
                  <a:pt x="554336" y="1029339"/>
                  <a:pt x="541705" y="1024386"/>
                </a:cubicBezTo>
                <a:lnTo>
                  <a:pt x="452876" y="989592"/>
                </a:lnTo>
                <a:lnTo>
                  <a:pt x="462977" y="963741"/>
                </a:lnTo>
                <a:lnTo>
                  <a:pt x="542613" y="994901"/>
                </a:lnTo>
                <a:cubicBezTo>
                  <a:pt x="551396" y="998286"/>
                  <a:pt x="557917" y="999747"/>
                  <a:pt x="562353" y="999301"/>
                </a:cubicBezTo>
                <a:cubicBezTo>
                  <a:pt x="568660" y="998642"/>
                  <a:pt x="573363" y="994402"/>
                  <a:pt x="576392" y="986581"/>
                </a:cubicBezTo>
                <a:lnTo>
                  <a:pt x="580828" y="975321"/>
                </a:lnTo>
                <a:lnTo>
                  <a:pt x="610117" y="986777"/>
                </a:lnTo>
                <a:close/>
                <a:moveTo>
                  <a:pt x="548884" y="1051965"/>
                </a:moveTo>
                <a:cubicBezTo>
                  <a:pt x="564794" y="1055350"/>
                  <a:pt x="578637" y="1063117"/>
                  <a:pt x="590395" y="1075339"/>
                </a:cubicBezTo>
                <a:cubicBezTo>
                  <a:pt x="607463" y="1093012"/>
                  <a:pt x="613074" y="1115495"/>
                  <a:pt x="607320" y="1142700"/>
                </a:cubicBezTo>
                <a:cubicBezTo>
                  <a:pt x="603222" y="1161995"/>
                  <a:pt x="593637" y="1176390"/>
                  <a:pt x="578583" y="1185974"/>
                </a:cubicBezTo>
                <a:cubicBezTo>
                  <a:pt x="563529" y="1195559"/>
                  <a:pt x="546355" y="1198303"/>
                  <a:pt x="527025" y="1194152"/>
                </a:cubicBezTo>
                <a:cubicBezTo>
                  <a:pt x="521626" y="1193047"/>
                  <a:pt x="512629" y="1189449"/>
                  <a:pt x="499998" y="1183498"/>
                </a:cubicBezTo>
                <a:lnTo>
                  <a:pt x="511115" y="1160676"/>
                </a:lnTo>
                <a:cubicBezTo>
                  <a:pt x="517066" y="1163295"/>
                  <a:pt x="523746" y="1165415"/>
                  <a:pt x="531122" y="1166983"/>
                </a:cubicBezTo>
                <a:cubicBezTo>
                  <a:pt x="542328" y="1169352"/>
                  <a:pt x="552287" y="1167286"/>
                  <a:pt x="560963" y="1160765"/>
                </a:cubicBezTo>
                <a:cubicBezTo>
                  <a:pt x="569194" y="1154548"/>
                  <a:pt x="574503" y="1145764"/>
                  <a:pt x="576926" y="1134398"/>
                </a:cubicBezTo>
                <a:cubicBezTo>
                  <a:pt x="579848" y="1120662"/>
                  <a:pt x="578138" y="1108690"/>
                  <a:pt x="571831" y="1098535"/>
                </a:cubicBezTo>
                <a:cubicBezTo>
                  <a:pt x="565524" y="1088291"/>
                  <a:pt x="555512" y="1081770"/>
                  <a:pt x="541829" y="1078831"/>
                </a:cubicBezTo>
                <a:cubicBezTo>
                  <a:pt x="533403" y="1077067"/>
                  <a:pt x="520361" y="1078172"/>
                  <a:pt x="502742" y="1082216"/>
                </a:cubicBezTo>
                <a:lnTo>
                  <a:pt x="492391" y="1055350"/>
                </a:lnTo>
                <a:cubicBezTo>
                  <a:pt x="508407" y="1048437"/>
                  <a:pt x="527238" y="1047315"/>
                  <a:pt x="548902" y="1051911"/>
                </a:cubicBezTo>
                <a:close/>
                <a:moveTo>
                  <a:pt x="504238" y="1110080"/>
                </a:moveTo>
                <a:lnTo>
                  <a:pt x="498484" y="1137302"/>
                </a:lnTo>
                <a:lnTo>
                  <a:pt x="471261" y="1131494"/>
                </a:lnTo>
                <a:lnTo>
                  <a:pt x="477016" y="1104325"/>
                </a:lnTo>
                <a:lnTo>
                  <a:pt x="504238" y="1110080"/>
                </a:lnTo>
                <a:close/>
              </a:path>
            </a:pathLst>
          </a:custGeom>
          <a:solidFill>
            <a:schemeClr val="bg1"/>
          </a:solidFill>
          <a:ln w="17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4A7FF19-426F-042B-3C0B-ADAB893B60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18471" y="404680"/>
            <a:ext cx="2302677" cy="22869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BA2F9A2-193D-18D9-E45D-A97E4057D237}"/>
              </a:ext>
            </a:extLst>
          </p:cNvPr>
          <p:cNvSpPr txBox="1"/>
          <p:nvPr/>
        </p:nvSpPr>
        <p:spPr>
          <a:xfrm>
            <a:off x="1384485" y="2655838"/>
            <a:ext cx="11569515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kumimoji="0" lang="en-US" sz="3200" b="1" i="0" u="none" strike="noStrike" kern="1200" cap="none" spc="-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 Regular" panose="020B0502040504020204" pitchFamily="34"/>
                <a:cs typeface="Sahel" panose="020B0603030804020204" pitchFamily="34" charset="-78"/>
              </a:rPr>
              <a:t>33</a:t>
            </a:r>
            <a:r>
              <a:rPr kumimoji="0" lang="en-US" sz="3200" b="1" i="0" u="none" strike="noStrike" kern="1200" cap="none" spc="-2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 Regular" panose="020B0502040504020204" pitchFamily="34"/>
                <a:cs typeface="Sahel" panose="020B0603030804020204" pitchFamily="34" charset="-78"/>
              </a:rPr>
              <a:t>rd</a:t>
            </a:r>
            <a:r>
              <a:rPr kumimoji="0" lang="en-US" sz="3200" b="1" i="0" u="none" strike="noStrike" kern="1200" cap="none" spc="-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 Regular" panose="020B0502040504020204" pitchFamily="34"/>
                <a:cs typeface="Sahel" panose="020B0603030804020204" pitchFamily="34" charset="-78"/>
              </a:rPr>
              <a:t> International Conference 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 Regular" panose="020B0502040504020204" pitchFamily="34"/>
                <a:cs typeface="Sahel" panose="020B0603030804020204" pitchFamily="34" charset="-78"/>
              </a:rPr>
              <a:t> Electrical Engineering (ICEE2025) </a:t>
            </a:r>
          </a:p>
          <a:p>
            <a:pPr>
              <a:spcAft>
                <a:spcPts val="600"/>
              </a:spcAft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hel" panose="020B0603030804020204" pitchFamily="34" charset="-78"/>
                <a:ea typeface="Roboto" panose="02000000000000000000" pitchFamily="2" charset="0"/>
                <a:cs typeface="Sahel" panose="020B0603030804020204" pitchFamily="34" charset="-78"/>
              </a:rPr>
              <a:t>Isfahan University of Technology | 13–15 May 2025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hel" panose="020B0603030804020204" pitchFamily="34" charset="-78"/>
              <a:ea typeface="Roboto" panose="02000000000000000000" pitchFamily="2" charset="0"/>
              <a:cs typeface="Sahel" panose="020B0603030804020204" pitchFamily="34" charset="-7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98D302D-26B5-6805-1A47-49DD3EB5B40F}"/>
              </a:ext>
            </a:extLst>
          </p:cNvPr>
          <p:cNvSpPr/>
          <p:nvPr/>
        </p:nvSpPr>
        <p:spPr>
          <a:xfrm>
            <a:off x="36888680" y="572171"/>
            <a:ext cx="2085324" cy="20853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ysClr val="windowText" lastClr="000000"/>
                </a:solidFill>
              </a:rPr>
              <a:t>Your logo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FB66B0-395E-1A54-E8DA-EB9B0CCBC319}"/>
              </a:ext>
            </a:extLst>
          </p:cNvPr>
          <p:cNvSpPr txBox="1"/>
          <p:nvPr/>
        </p:nvSpPr>
        <p:spPr>
          <a:xfrm>
            <a:off x="33909000" y="2920425"/>
            <a:ext cx="50650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kumimoji="0" lang="en-US" sz="3200" b="1" i="0" u="none" strike="noStrike" kern="1200" cap="none" spc="-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Noto Sans Regular" panose="020B0502040504020204" pitchFamily="34"/>
                <a:cs typeface="Sahel" panose="020B0603030804020204" pitchFamily="34" charset="-78"/>
              </a:rPr>
              <a:t>Your University Name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hel" panose="020B0603030804020204" pitchFamily="34" charset="-78"/>
              <a:ea typeface="Roboto" panose="02000000000000000000" pitchFamily="2" charset="0"/>
              <a:cs typeface="Sahel" panose="020B0603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</TotalTime>
  <Words>259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Sahel</vt:lpstr>
      <vt:lpstr>Office Theme</vt:lpstr>
      <vt:lpstr>PowerPoint Presentation</vt:lpstr>
    </vt:vector>
  </TitlesOfParts>
  <Company>Isfahan Univeristy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keywords>ICEE2025</cp:keywords>
  <dc:description/>
  <cp:lastModifiedBy>Mohammad</cp:lastModifiedBy>
  <cp:revision>109</cp:revision>
  <cp:lastPrinted>2013-02-12T02:21:55Z</cp:lastPrinted>
  <dcterms:created xsi:type="dcterms:W3CDTF">2013-02-10T21:14:48Z</dcterms:created>
  <dcterms:modified xsi:type="dcterms:W3CDTF">2025-04-29T09:23:39Z</dcterms:modified>
</cp:coreProperties>
</file>