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E8EA"/>
    <a:srgbClr val="F8D0D4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34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LEFT"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0"/>
            <a:ext cx="12192000" cy="581760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7" name="Bar"/>
          <p:cNvSpPr/>
          <p:nvPr/>
        </p:nvSpPr>
        <p:spPr bwMode="ltGray">
          <a:xfrm>
            <a:off x="1" y="5816600"/>
            <a:ext cx="12192000" cy="10440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 bwMode="gray">
          <a:xfrm>
            <a:off x="1055343" y="0"/>
            <a:ext cx="10081312" cy="3744000"/>
          </a:xfrm>
        </p:spPr>
        <p:txBody>
          <a:bodyPr anchor="b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defRPr sz="8800">
                <a:solidFill>
                  <a:srgbClr val="FFFFFF"/>
                </a:solidFill>
                <a:latin typeface="Bebas Neue" panose="020B050602020202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 bwMode="gray">
          <a:xfrm>
            <a:off x="1055343" y="3744000"/>
            <a:ext cx="10081312" cy="2070000"/>
          </a:xfrm>
        </p:spPr>
        <p:txBody>
          <a:bodyPr/>
          <a:lstStyle>
            <a:lvl1pPr marL="0" indent="0" algn="l">
              <a:buNone/>
              <a:defRPr sz="4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0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4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6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4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3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5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6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&amp; CONTENT">
    <p:bg bwMode="gray">
      <p:bgPr>
        <a:solidFill>
          <a:srgbClr val="0021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8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&amp; CONTENT">
    <p:bg bwMode="gray">
      <p:bgPr>
        <a:solidFill>
          <a:srgbClr val="1F74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2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&amp; CONTENT">
    <p:bg bwMode="gray">
      <p:bgPr>
        <a:solidFill>
          <a:srgbClr val="144D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3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&amp; CONTENT">
    <p:bg bwMode="ltGray">
      <p:bgPr>
        <a:gradFill flip="none" rotWithShape="1">
          <a:gsLst>
            <a:gs pos="0">
              <a:srgbClr val="002164"/>
            </a:gs>
            <a:gs pos="100000">
              <a:srgbClr val="00113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40070" y="972000"/>
            <a:ext cx="11111046" cy="5400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your subtitle here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 bwMode="gray">
          <a:xfrm>
            <a:off x="540070" y="1512000"/>
            <a:ext cx="11111046" cy="4298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 bwMode="gray">
          <a:xfrm>
            <a:off x="540070" y="432000"/>
            <a:ext cx="11111046" cy="108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type="body" idx="1"/>
          </p:nvPr>
        </p:nvSpPr>
        <p:spPr bwMode="gray">
          <a:xfrm>
            <a:off x="540070" y="1512000"/>
            <a:ext cx="11111046" cy="429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 bwMode="gray">
          <a:xfrm>
            <a:off x="10210929" y="6084000"/>
            <a:ext cx="144018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D201E57-406B-4847-B7B3-84B86F764A5A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 bwMode="gray">
          <a:xfrm>
            <a:off x="3935312" y="6084000"/>
            <a:ext cx="432056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 bwMode="gray">
          <a:xfrm>
            <a:off x="540070" y="6084000"/>
            <a:ext cx="900117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2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Font typeface="Calibri Light" panose="020F030202020403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28975" y="1725168"/>
            <a:ext cx="9144000" cy="4495800"/>
          </a:xfr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</a:pP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>Title:</a:t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>Presented by:</a:t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  <a:t>Authors with Affiliation: </a:t>
            </a:r>
            <a:br>
              <a:rPr lang="en-US" sz="3600" b="1" dirty="0"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2787656" y="1457309"/>
            <a:ext cx="642195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sz="32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International Conference on 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Electrical Engineering (ICEE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2024)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163" y="43031"/>
            <a:ext cx="1684837" cy="17143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47" y="43031"/>
            <a:ext cx="1774831" cy="188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Prepare your presentation using PowerPoint.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presentation should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contain 10 to 20 slides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2024 32</a:t>
            </a:r>
            <a:r>
              <a:rPr lang="en-US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International Conference on</a:t>
            </a:r>
            <a:r>
              <a:rPr lang="fa-I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340487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Title of your paper should be placed on the first slide.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Text: Good readability and appropriate font size (Recommended: Times New Roman 20)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Figures and diagrams: Sufficiently clear, an appropriate size and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Tables: Readability, with Column Headings and legible fonts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2024 32</a:t>
            </a:r>
            <a:r>
              <a:rPr lang="en-US" sz="28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</a:t>
            </a:r>
            <a:r>
              <a:rPr lang="fa-I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Electrical Engineering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1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not mention these topics:</a:t>
            </a:r>
            <a:endParaRPr lang="fa-IR" altLang="en-US" sz="36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advertisement, Thanks and appreciation to individuals, companies, and organizations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content unrelated to the article</a:t>
            </a:r>
          </a:p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2024 32</a:t>
            </a:r>
            <a:r>
              <a:rPr lang="en-US" sz="28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</a:t>
            </a:r>
            <a:r>
              <a:rPr lang="fa-I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Electrical Engineering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27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 flip="none" rotWithShape="1">
            <a:gsLst>
              <a:gs pos="42500">
                <a:srgbClr val="0070C0"/>
              </a:gs>
              <a:gs pos="78000">
                <a:srgbClr val="00B0F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2024 32</a:t>
            </a:r>
            <a:r>
              <a:rPr lang="en-US" sz="28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International Conference on</a:t>
            </a:r>
            <a:r>
              <a:rPr lang="fa-IR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Electrical Engineering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41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3809" y="2137934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Questions? </a:t>
            </a:r>
            <a:endParaRPr lang="fa-IR" altLang="en-US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endParaRPr lang="fa-IR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Thank you for your attention!</a:t>
            </a:r>
            <a:endParaRPr lang="en-US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25442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PL Styleguide">
      <a:dk1>
        <a:sysClr val="windowText" lastClr="000000"/>
      </a:dk1>
      <a:lt1>
        <a:sysClr val="window" lastClr="FFFFFF"/>
      </a:lt1>
      <a:dk2>
        <a:srgbClr val="2C3E50"/>
      </a:dk2>
      <a:lt2>
        <a:srgbClr val="FFFFFF"/>
      </a:lt2>
      <a:accent1>
        <a:srgbClr val="3498DB"/>
      </a:accent1>
      <a:accent2>
        <a:srgbClr val="C8303F"/>
      </a:accent2>
      <a:accent3>
        <a:srgbClr val="9BBB59"/>
      </a:accent3>
      <a:accent4>
        <a:srgbClr val="FFC000"/>
      </a:accent4>
      <a:accent5>
        <a:srgbClr val="814993"/>
      </a:accent5>
      <a:accent6>
        <a:srgbClr val="45B1CB"/>
      </a:accent6>
      <a:hlink>
        <a:srgbClr val="7F7F7F"/>
      </a:hlink>
      <a:folHlink>
        <a:srgbClr val="7F7F7F"/>
      </a:folHlink>
    </a:clrScheme>
    <a:fontScheme name="PL Styleguide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36000" tIns="36000" rIns="36000" bIns="36000" rtlCol="0" anchor="ctr"/>
      <a:lstStyle>
        <a:defPPr algn="ctr">
          <a:lnSpc>
            <a:spcPct val="90000"/>
          </a:lnSpc>
          <a:spcAft>
            <a:spcPts val="1000"/>
          </a:spcAft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6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90000"/>
          </a:lnSpc>
          <a:spcAft>
            <a:spcPts val="1000"/>
          </a:spcAft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1" id="{6E403D25-B736-49CD-90B7-4FB6EA5B2F56}" vid="{7B1958E1-03DA-43D4-8CB4-42206AB270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Theme11</Template>
  <TotalTime>113</TotalTime>
  <Words>144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 Titr</vt:lpstr>
      <vt:lpstr>Bebas Neue</vt:lpstr>
      <vt:lpstr>Calibri</vt:lpstr>
      <vt:lpstr>Calibri Light</vt:lpstr>
      <vt:lpstr>Times New Roman</vt:lpstr>
      <vt:lpstr>Wingdings</vt:lpstr>
      <vt:lpstr>Theme11</vt:lpstr>
      <vt:lpstr>Title:  Presented by:  Authors with Affiliation: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Safavi</dc:creator>
  <cp:lastModifiedBy>Windows User</cp:lastModifiedBy>
  <cp:revision>18</cp:revision>
  <dcterms:created xsi:type="dcterms:W3CDTF">2020-12-07T07:52:03Z</dcterms:created>
  <dcterms:modified xsi:type="dcterms:W3CDTF">2024-04-28T16:24:26Z</dcterms:modified>
</cp:coreProperties>
</file>