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LEFT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12192000" cy="58176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7" name="Bar"/>
          <p:cNvSpPr/>
          <p:nvPr/>
        </p:nvSpPr>
        <p:spPr bwMode="ltGray">
          <a:xfrm>
            <a:off x="1" y="5816600"/>
            <a:ext cx="12192000" cy="10440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 bwMode="gray">
          <a:xfrm>
            <a:off x="1055343" y="0"/>
            <a:ext cx="10081312" cy="3744000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defRPr sz="8800">
                <a:solidFill>
                  <a:srgbClr val="FFFFFF"/>
                </a:solidFill>
                <a:latin typeface="Bebas Neue" panose="020B050602020202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 bwMode="gray">
          <a:xfrm>
            <a:off x="1055343" y="3744000"/>
            <a:ext cx="10081312" cy="2070000"/>
          </a:xfrm>
        </p:spPr>
        <p:txBody>
          <a:bodyPr/>
          <a:lstStyle>
            <a:lvl1pPr marL="0" indent="0" algn="l">
              <a:buNone/>
              <a:defRPr sz="4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4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4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5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6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&amp; CONTENT">
    <p:bg bwMode="gray">
      <p:bgPr>
        <a:solidFill>
          <a:srgbClr val="0021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8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&amp; CONTENT">
    <p:bg bwMode="gray">
      <p:bgPr>
        <a:solidFill>
          <a:srgbClr val="1F74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2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&amp; CONTENT">
    <p:bg bwMode="gray">
      <p:bgPr>
        <a:solidFill>
          <a:srgbClr val="144D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&amp; CONTENT">
    <p:bg bwMode="ltGray">
      <p:bgPr>
        <a:gradFill flip="none" rotWithShape="1">
          <a:gsLst>
            <a:gs pos="0">
              <a:srgbClr val="002164"/>
            </a:gs>
            <a:gs pos="100000">
              <a:srgbClr val="00113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 bwMode="gray">
          <a:xfrm>
            <a:off x="540070" y="1512000"/>
            <a:ext cx="11111046" cy="429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 bwMode="gray">
          <a:xfrm>
            <a:off x="10210929" y="6084000"/>
            <a:ext cx="144018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 bwMode="gray">
          <a:xfrm>
            <a:off x="3935312" y="6084000"/>
            <a:ext cx="432056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 bwMode="gray">
          <a:xfrm>
            <a:off x="540070" y="6084000"/>
            <a:ext cx="90011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2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Title: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Presented by: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Authors with Affiliation: 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2787654" y="1725168"/>
            <a:ext cx="642195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32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International Conference on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Electrical Engineering (ICEE 2023)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12" y="0"/>
            <a:ext cx="1542365" cy="16244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978" y="7349"/>
            <a:ext cx="1609305" cy="16674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163" y="43031"/>
            <a:ext cx="1684837" cy="1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Prepare your presentation using PowerPoint.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presentation should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contain 10 to 20 slides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2023 31</a:t>
            </a:r>
            <a:r>
              <a:rPr lang="en-US" sz="28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</a:t>
            </a:r>
            <a:r>
              <a:rPr lang="fa-I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2023 31</a:t>
            </a:r>
            <a:r>
              <a:rPr lang="en-US" sz="28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</a:t>
            </a:r>
            <a:r>
              <a:rPr lang="fa-I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379531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not mention these topics:</a:t>
            </a:r>
            <a:endParaRPr lang="fa-IR" altLang="en-US" sz="36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advertisement, Thanks and appreciation to individuals, companies, and organizations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content unrelated to the paper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2023 31</a:t>
            </a:r>
            <a:r>
              <a:rPr lang="en-US" sz="28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</a:t>
            </a:r>
            <a:r>
              <a:rPr lang="fa-I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105527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2023 31</a:t>
            </a:r>
            <a:r>
              <a:rPr lang="en-US" sz="28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</a:t>
            </a:r>
            <a:r>
              <a:rPr lang="fa-I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414041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3809" y="213793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5442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1" id="{6E403D25-B736-49CD-90B7-4FB6EA5B2F56}" vid="{7B1958E1-03DA-43D4-8CB4-42206AB270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126</TotalTime>
  <Words>156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Bebas Neue</vt:lpstr>
      <vt:lpstr>Calibri</vt:lpstr>
      <vt:lpstr>Calibri Light</vt:lpstr>
      <vt:lpstr>Times New Roman</vt:lpstr>
      <vt:lpstr>Wingdings</vt:lpstr>
      <vt:lpstr>Theme11</vt:lpstr>
      <vt:lpstr>Title:  Presented by:  Authors with Affiliation: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negar</cp:lastModifiedBy>
  <cp:revision>18</cp:revision>
  <dcterms:created xsi:type="dcterms:W3CDTF">2020-12-07T07:52:03Z</dcterms:created>
  <dcterms:modified xsi:type="dcterms:W3CDTF">2023-04-29T09:29:01Z</dcterms:modified>
</cp:coreProperties>
</file>