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65" d="100"/>
          <a:sy n="65" d="100"/>
        </p:scale>
        <p:origin x="-47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 smtClean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 smtClean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3600" dirty="0" smtClean="0"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/>
          </a:p>
        </p:txBody>
      </p:sp>
      <p:pic>
        <p:nvPicPr>
          <p:cNvPr id="1026" name="Picture 2" descr="D:\icee2021\CFP\asso 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24" y="221636"/>
            <a:ext cx="1798586" cy="201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icee2021\CFP\conf 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924" y="0"/>
            <a:ext cx="2244724" cy="2229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9985" y="730139"/>
            <a:ext cx="72699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>
                <a:solidFill>
                  <a:srgbClr val="0070C0"/>
                </a:solidFill>
                <a:cs typeface="B Titr" pitchFamily="2" charset="-78"/>
              </a:rPr>
              <a:t>29مین کنفرانس مهندسی برق ایران </a:t>
            </a:r>
            <a:endParaRPr lang="en-US" sz="4400" dirty="0">
              <a:solidFill>
                <a:srgbClr val="0070C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 smtClean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98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 smtClean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 smtClean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 smtClean="0">
                <a:cs typeface="B Koodak" pitchFamily="2" charset="-78"/>
              </a:rPr>
              <a:t>PowerPoint</a:t>
            </a:r>
            <a:r>
              <a:rPr lang="fa-IR" altLang="en-US" sz="2000" dirty="0" smtClean="0">
                <a:cs typeface="B Koodak" pitchFamily="2" charset="-78"/>
              </a:rPr>
              <a:t> تهيه شود.</a:t>
            </a: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اسلایدها حداقل </a:t>
            </a:r>
            <a:r>
              <a:rPr lang="fa-IR" altLang="en-US" sz="2000" dirty="0" smtClean="0">
                <a:cs typeface="B Koodak" pitchFamily="2" charset="-78"/>
              </a:rPr>
              <a:t>15 </a:t>
            </a:r>
            <a:r>
              <a:rPr lang="fa-IR" altLang="en-US" sz="2000" dirty="0" smtClean="0">
                <a:cs typeface="B Koodak" pitchFamily="2" charset="-78"/>
              </a:rPr>
              <a:t>و حداکثر </a:t>
            </a:r>
            <a:r>
              <a:rPr lang="fa-IR" altLang="en-US" sz="2000" dirty="0" smtClean="0">
                <a:cs typeface="B Koodak" pitchFamily="2" charset="-78"/>
              </a:rPr>
              <a:t>20 اسلاید </a:t>
            </a:r>
            <a:r>
              <a:rPr lang="fa-IR" altLang="en-US" sz="2000" dirty="0" smtClean="0">
                <a:cs typeface="B Koodak" pitchFamily="2" charset="-78"/>
              </a:rPr>
              <a:t>باشد.</a:t>
            </a: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از فایل پاورپینت تهیه شده، یک ویدئو ارائه  </a:t>
            </a:r>
            <a:r>
              <a:rPr lang="fa-IR" altLang="en-US" sz="2000" dirty="0" smtClean="0">
                <a:cs typeface="B Koodak" pitchFamily="2" charset="-78"/>
              </a:rPr>
              <a:t>15دقیقه </a:t>
            </a:r>
            <a:r>
              <a:rPr lang="fa-IR" altLang="en-US" sz="2000" dirty="0" smtClean="0">
                <a:cs typeface="B Koodak" pitchFamily="2" charset="-78"/>
              </a:rPr>
              <a:t>ای با توجه به دستورالعملی که در سایت کنفرانس اعلام شده است تهیه گردد.</a:t>
            </a:r>
            <a:endParaRPr lang="en-US" altLang="en-US" sz="2000" dirty="0" smtClean="0">
              <a:cs typeface="B Koodak" pitchFamily="2" charset="-78"/>
            </a:endParaRPr>
          </a:p>
          <a:p>
            <a:pPr algn="r" rtl="1"/>
            <a:endParaRPr lang="fa-IR" altLang="en-US" sz="2000" dirty="0" smtClean="0">
              <a:cs typeface="B Koodak" pitchFamily="2" charset="-78"/>
            </a:endParaRPr>
          </a:p>
          <a:p>
            <a:pPr algn="r" rtl="1"/>
            <a:endParaRPr lang="fa-IR" altLang="en-US" sz="2000" dirty="0" smtClean="0">
              <a:cs typeface="B Koodak" pitchFamily="2" charset="-78"/>
            </a:endParaRPr>
          </a:p>
          <a:p>
            <a:pPr algn="just" rtl="1"/>
            <a:r>
              <a:rPr lang="fa-IR" altLang="en-US" sz="2000" dirty="0" smtClean="0">
                <a:cs typeface="B Koodak" pitchFamily="2" charset="-78"/>
              </a:rPr>
              <a:t> ویدئوی ارائه مقاله حداكثر تا تاريخ </a:t>
            </a:r>
            <a:r>
              <a:rPr lang="fa-IR" altLang="en-US" sz="2000" dirty="0" smtClean="0">
                <a:cs typeface="B Koodak" pitchFamily="2" charset="-78"/>
              </a:rPr>
              <a:t>27 فروردین ماه 1400 </a:t>
            </a:r>
            <a:r>
              <a:rPr lang="fa-IR" altLang="en-US" sz="2000" dirty="0" smtClean="0">
                <a:cs typeface="B Koodak" pitchFamily="2" charset="-78"/>
              </a:rPr>
              <a:t>در سامانه کنفرانس بارگذاری گردد.</a:t>
            </a:r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 smtClean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 smtClean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 smtClean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 smtClean="0">
                <a:cs typeface="B Koodak" pitchFamily="2" charset="-78"/>
              </a:rPr>
              <a:t>فونت: </a:t>
            </a:r>
            <a:r>
              <a:rPr lang="en-US" sz="2000" dirty="0" smtClean="0">
                <a:cs typeface="B Koodak" pitchFamily="2" charset="-78"/>
              </a:rPr>
              <a:t>B </a:t>
            </a:r>
            <a:r>
              <a:rPr lang="en-US" sz="2000" dirty="0" err="1" smtClean="0">
                <a:cs typeface="B Koodak" pitchFamily="2" charset="-78"/>
              </a:rPr>
              <a:t>Koodak</a:t>
            </a:r>
            <a:r>
              <a:rPr lang="en-US" sz="2000" dirty="0" smtClean="0">
                <a:cs typeface="B Koodak" pitchFamily="2" charset="-78"/>
              </a:rPr>
              <a:t> 20</a:t>
            </a:r>
            <a:r>
              <a:rPr lang="fa-IR" sz="2000" dirty="0" smtClean="0">
                <a:cs typeface="B Koodak" pitchFamily="2" charset="-78"/>
              </a:rPr>
              <a:t>) رعایت شود.</a:t>
            </a:r>
            <a:endParaRPr lang="fa-IR" altLang="en-US" sz="2000" dirty="0" smtClean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 smtClean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 smtClean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5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 smtClean="0">
                <a:solidFill>
                  <a:srgbClr val="0070C0"/>
                </a:solidFill>
                <a:cs typeface="B Koodak" pitchFamily="2" charset="-78"/>
              </a:rPr>
              <a:t>نکات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مدت زمان لازم برای ارائه کامل ویدئوی ارائه تنها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15دقیقه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می باشد </a:t>
            </a:r>
            <a:r>
              <a:rPr lang="fa-IR" sz="2000" dirty="0" smtClean="0">
                <a:cs typeface="B Koodak" pitchFamily="2" charset="-78"/>
              </a:rPr>
              <a:t>از پژوهشگران محترم تقاضا می شود مدت زمان لازم برای ارائه را اکیدا رعایت نمایند.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dirty="0" smtClean="0">
                <a:cs typeface="B Koodak" pitchFamily="2" charset="-78"/>
              </a:rPr>
              <a:t>کل اسلاید ها از شروع ارائه تا پایان آن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حداکثر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20 اسلاید </a:t>
            </a:r>
            <a:r>
              <a:rPr lang="fa-IR" sz="2000" dirty="0" smtClean="0">
                <a:cs typeface="B Koodak" pitchFamily="2" charset="-78"/>
              </a:rPr>
              <a:t>باشد.</a:t>
            </a:r>
          </a:p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72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 smtClean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تشكر و قدرداني از افراد، شركتها، و سازمانها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86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69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a-IR" altLang="en-US" sz="3600" b="1" dirty="0" smtClean="0">
              <a:solidFill>
                <a:srgbClr val="C00000"/>
              </a:solidFill>
              <a:cs typeface="B Koodak" pitchFamily="2" charset="-78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>
              <a:spcAft>
                <a:spcPts val="600"/>
              </a:spcAft>
            </a:pPr>
            <a:endParaRPr lang="fa-IR" sz="2000" dirty="0" smtClean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237328"/>
            <a:ext cx="12183618" cy="676656"/>
          </a:xfrm>
          <a:prstGeom prst="rect">
            <a:avLst/>
          </a:prstGeom>
          <a:gradFill flip="none" rotWithShape="1">
            <a:gsLst>
              <a:gs pos="33750">
                <a:srgbClr val="00B0F0"/>
              </a:gs>
              <a:gs pos="78000">
                <a:srgbClr val="0070C0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  <a:tileRect/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Koodak" panose="00000700000000000000" pitchFamily="2" charset="-78"/>
              </a:rPr>
              <a:t>بیست و نهمین کنفرانس مهندسی برق ایران (</a:t>
            </a:r>
            <a:r>
              <a:rPr lang="en-US" sz="2400" b="1" dirty="0" smtClean="0">
                <a:cs typeface="B Koodak" panose="00000700000000000000" pitchFamily="2" charset="-78"/>
              </a:rPr>
              <a:t>ICEE2021</a:t>
            </a:r>
            <a:r>
              <a:rPr lang="fa-IR" sz="2400" b="1" dirty="0" smtClean="0">
                <a:cs typeface="B Koodak" panose="00000700000000000000" pitchFamily="2" charset="-78"/>
              </a:rPr>
              <a:t>)</a:t>
            </a:r>
            <a:endParaRPr lang="en-US" sz="2400" b="1" dirty="0" smtClean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85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338</Words>
  <Application>Microsoft Office PowerPoint</Application>
  <PresentationFormat>Custom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عنوان مقاله:   ارائه دهنده:  نویسندگان به همراه نام سازمان/دانشگاه: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Conf</cp:lastModifiedBy>
  <cp:revision>10</cp:revision>
  <dcterms:created xsi:type="dcterms:W3CDTF">2020-12-07T07:52:03Z</dcterms:created>
  <dcterms:modified xsi:type="dcterms:W3CDTF">2021-04-02T21:12:48Z</dcterms:modified>
</cp:coreProperties>
</file>